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180D6050-E9E8-E8FF-9C04-D78DD40EB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7" t="22911" r="29366" b="23130"/>
          <a:stretch/>
        </p:blipFill>
        <p:spPr>
          <a:xfrm>
            <a:off x="528035" y="506507"/>
            <a:ext cx="1982818" cy="14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67696E00-334C-DA02-D391-CBF1CAEBE0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67" t="22911" r="29366" b="23130"/>
          <a:stretch/>
        </p:blipFill>
        <p:spPr>
          <a:xfrm>
            <a:off x="2060620" y="719008"/>
            <a:ext cx="5022760" cy="36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C2F9ADEB-F80B-499B-C864-B06991E3E671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F036D9A9-1765-7681-A3CE-F813C48E7F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0B93A968-AA3D-F398-07D0-E7BF52FA7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68</cp:revision>
  <dcterms:created xsi:type="dcterms:W3CDTF">2015-04-06T18:30:18Z</dcterms:created>
  <dcterms:modified xsi:type="dcterms:W3CDTF">2023-04-17T20:02:45Z</dcterms:modified>
</cp:coreProperties>
</file>