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1" r:id="rId2"/>
    <p:sldId id="269" r:id="rId3"/>
    <p:sldId id="263" r:id="rId4"/>
    <p:sldId id="264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1D2"/>
    <a:srgbClr val="6A0495"/>
    <a:srgbClr val="E4A94D"/>
    <a:srgbClr val="4372B8"/>
    <a:srgbClr val="BB1B8D"/>
    <a:srgbClr val="E75021"/>
    <a:srgbClr val="F16361"/>
    <a:srgbClr val="1E9763"/>
    <a:srgbClr val="263B86"/>
    <a:srgbClr val="039B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32" autoAdjust="0"/>
    <p:restoredTop sz="94474"/>
  </p:normalViewPr>
  <p:slideViewPr>
    <p:cSldViewPr snapToGrid="0" snapToObjects="1">
      <p:cViewPr varScale="1">
        <p:scale>
          <a:sx n="161" d="100"/>
          <a:sy n="161" d="100"/>
        </p:scale>
        <p:origin x="208" y="2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4D164-EA59-4044-8F82-034AE49D2C8D}" type="datetimeFigureOut">
              <a:rPr lang="en-US" smtClean="0"/>
              <a:t>4/17/23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F61D2-B981-484E-B5B5-CD430142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4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C9CBFA58-2731-FADD-6116-9F8E7FBFBE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8842" y="2171247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="" xmlns:a16="http://schemas.microsoft.com/office/drawing/2014/main" id="{48DECF10-1F7A-462D-6064-C22E732BBB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8842" y="3578089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="" xmlns:a16="http://schemas.microsoft.com/office/drawing/2014/main" id="{55277ECC-F8BA-7608-AF57-DE37BE6EB9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9366" t="24664" r="29507" b="25383"/>
          <a:stretch/>
        </p:blipFill>
        <p:spPr>
          <a:xfrm>
            <a:off x="544687" y="440678"/>
            <a:ext cx="2204953" cy="150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="" xmlns:a16="http://schemas.microsoft.com/office/drawing/2014/main" id="{08F454F4-DA46-AB54-0373-BF83BCE793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9366" t="24664" r="29507" b="25383"/>
          <a:stretch/>
        </p:blipFill>
        <p:spPr>
          <a:xfrm>
            <a:off x="2063186" y="843567"/>
            <a:ext cx="5004748" cy="341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42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51543"/>
            <a:ext cx="9144000" cy="43952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6897" y="40417"/>
            <a:ext cx="8389903" cy="490484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5601" y="885371"/>
            <a:ext cx="7376458" cy="3709252"/>
          </a:xfrm>
        </p:spPr>
        <p:txBody>
          <a:bodyPr/>
          <a:lstStyle>
            <a:lvl1pPr>
              <a:buClr>
                <a:srgbClr val="6A0495"/>
              </a:buClr>
              <a:defRPr sz="2800">
                <a:latin typeface="Arial"/>
                <a:cs typeface="Arial"/>
              </a:defRPr>
            </a:lvl1pPr>
            <a:lvl2pPr>
              <a:buClr>
                <a:srgbClr val="6A0495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6A0495"/>
              </a:buClr>
              <a:defRPr sz="2000">
                <a:latin typeface="Arial"/>
                <a:cs typeface="Arial"/>
              </a:defRPr>
            </a:lvl3pPr>
            <a:lvl4pPr>
              <a:buClr>
                <a:srgbClr val="6A0495"/>
              </a:buClr>
              <a:defRPr>
                <a:latin typeface="Arial"/>
                <a:cs typeface="Arial"/>
              </a:defRPr>
            </a:lvl4pPr>
            <a:lvl5pPr>
              <a:buClr>
                <a:srgbClr val="6A0495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342" y="4477854"/>
            <a:ext cx="873611" cy="28722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="" xmlns:a16="http://schemas.microsoft.com/office/drawing/2014/main" id="{41CAF9B8-ED43-168C-12B9-EB2DA211B859}"/>
              </a:ext>
            </a:extLst>
          </p:cNvPr>
          <p:cNvSpPr txBox="1">
            <a:spLocks/>
          </p:cNvSpPr>
          <p:nvPr userDrawn="1"/>
        </p:nvSpPr>
        <p:spPr>
          <a:xfrm>
            <a:off x="8140588" y="4903103"/>
            <a:ext cx="865845" cy="255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000" dirty="0">
                <a:solidFill>
                  <a:srgbClr val="E4A94D"/>
                </a:solidFill>
              </a:rPr>
              <a:t>#</a:t>
            </a:r>
            <a:r>
              <a:rPr lang="en-US" sz="1000" dirty="0" err="1">
                <a:solidFill>
                  <a:srgbClr val="E4A94D"/>
                </a:solidFill>
              </a:rPr>
              <a:t>ossummit</a:t>
            </a:r>
            <a:endParaRPr lang="en-US" sz="1000" b="1" dirty="0">
              <a:solidFill>
                <a:srgbClr val="E4A94D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gradFill>
          <a:gsLst>
            <a:gs pos="0">
              <a:srgbClr val="E4A94D"/>
            </a:gs>
            <a:gs pos="100000">
              <a:srgbClr val="0051D2"/>
            </a:gs>
            <a:gs pos="45000">
              <a:srgbClr val="6A049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48412" y="0"/>
            <a:ext cx="8295587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09568" y="1439057"/>
            <a:ext cx="6559682" cy="2906700"/>
          </a:xfrm>
          <a:noFill/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Insert Title </a:t>
            </a:r>
            <a:br>
              <a:rPr lang="en-CA" dirty="0"/>
            </a:br>
            <a:r>
              <a:rPr lang="en-CA" dirty="0"/>
              <a:t>Here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643" y="4465154"/>
            <a:ext cx="836508" cy="28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8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5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4" r:id="rId3"/>
    <p:sldLayoutId id="2147483658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33792" y="4464459"/>
            <a:ext cx="1165224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500" dirty="0"/>
              <a:t>#</a:t>
            </a:r>
            <a:r>
              <a:rPr lang="en-US" sz="1500" dirty="0" err="1"/>
              <a:t>ossummit</a:t>
            </a:r>
            <a:endParaRPr lang="en-US" sz="1500" b="1" dirty="0">
              <a:solidFill>
                <a:srgbClr val="8ABA55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08308" y="4479450"/>
            <a:ext cx="1649636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CA" dirty="0"/>
              <a:t>@</a:t>
            </a:r>
            <a:r>
              <a:rPr lang="en-CA" dirty="0" err="1"/>
              <a:t>twitterhandle</a:t>
            </a: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="" xmlns:a16="http://schemas.microsoft.com/office/drawing/2014/main" id="{4F4DBDC9-BD55-4F72-A42D-5D81073169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8842" y="2171247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="" xmlns:a16="http://schemas.microsoft.com/office/drawing/2014/main" id="{4E98EC3E-75F9-7466-6330-4C9D89E59D1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8842" y="3578089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005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Click to edit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25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76882" y="1151763"/>
            <a:ext cx="6893913" cy="2906700"/>
          </a:xfrm>
        </p:spPr>
        <p:txBody>
          <a:bodyPr/>
          <a:lstStyle/>
          <a:p>
            <a:r>
              <a:rPr lang="en-US" dirty="0"/>
              <a:t>Click to place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34855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259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5759</TotalTime>
  <Words>31</Words>
  <Application>Microsoft Macintosh PowerPoint</Application>
  <PresentationFormat>On-screen Show (16:9)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Helvetica Neue Light</vt:lpstr>
      <vt:lpstr>Arial</vt:lpstr>
      <vt:lpstr>Office Theme</vt:lpstr>
      <vt:lpstr>PowerPoint Presentation</vt:lpstr>
      <vt:lpstr>Click to edit title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Amanda Cohen</cp:lastModifiedBy>
  <cp:revision>70</cp:revision>
  <dcterms:created xsi:type="dcterms:W3CDTF">2015-04-06T18:30:18Z</dcterms:created>
  <dcterms:modified xsi:type="dcterms:W3CDTF">2023-04-17T20:02:30Z</dcterms:modified>
</cp:coreProperties>
</file>