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D2"/>
    <a:srgbClr val="6A0495"/>
    <a:srgbClr val="E4A94D"/>
    <a:srgbClr val="4372B8"/>
    <a:srgbClr val="BB1B8D"/>
    <a:srgbClr val="E75021"/>
    <a:srgbClr val="F16361"/>
    <a:srgbClr val="1E9763"/>
    <a:srgbClr val="263B86"/>
    <a:srgbClr val="03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9CBFA58-2731-FADD-6116-9F8E7FBFBE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48DECF10-1F7A-462D-6064-C22E732BBB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3DA75C74-C71D-8D58-015B-BA145026D9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507" t="24539" r="29648" b="24758"/>
          <a:stretch/>
        </p:blipFill>
        <p:spPr>
          <a:xfrm>
            <a:off x="551661" y="440676"/>
            <a:ext cx="2181586" cy="15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414AFE90-DD52-05AA-36B2-A27A77F2C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507" t="24539" r="29648" b="24758"/>
          <a:stretch/>
        </p:blipFill>
        <p:spPr>
          <a:xfrm>
            <a:off x="2089478" y="837127"/>
            <a:ext cx="4952166" cy="34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6A0495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A0495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A0495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A0495"/>
              </a:buClr>
              <a:defRPr>
                <a:latin typeface="Arial"/>
                <a:cs typeface="Arial"/>
              </a:defRPr>
            </a:lvl4pPr>
            <a:lvl5pPr>
              <a:buClr>
                <a:srgbClr val="6A0495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6291BD32-2AF7-7946-234B-FB95187E70F3}"/>
              </a:ext>
            </a:extLst>
          </p:cNvPr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E4A94D"/>
                </a:solidFill>
              </a:rPr>
              <a:t>#</a:t>
            </a:r>
            <a:r>
              <a:rPr lang="en-US" sz="1000" dirty="0" err="1">
                <a:solidFill>
                  <a:srgbClr val="E4A94D"/>
                </a:solidFill>
              </a:rPr>
              <a:t>ossummit</a:t>
            </a:r>
            <a:endParaRPr lang="en-US" sz="1000" b="1" dirty="0">
              <a:solidFill>
                <a:srgbClr val="E4A9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E4A94D"/>
            </a:gs>
            <a:gs pos="100000">
              <a:srgbClr val="0051D2"/>
            </a:gs>
            <a:gs pos="45000">
              <a:srgbClr val="6A049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="" xmlns:a16="http://schemas.microsoft.com/office/drawing/2014/main" id="{17436CAE-CF0F-8B28-EFE1-5F708DD2A4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4D7738D-C5CB-DCFD-DBCF-2600EC300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5758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71</cp:revision>
  <dcterms:created xsi:type="dcterms:W3CDTF">2015-04-06T18:30:18Z</dcterms:created>
  <dcterms:modified xsi:type="dcterms:W3CDTF">2023-04-17T20:02:09Z</dcterms:modified>
</cp:coreProperties>
</file>