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39300A6-D7AF-F7A4-BB82-CDA0E7B88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5820" r="29296" b="25633"/>
          <a:stretch/>
        </p:blipFill>
        <p:spPr>
          <a:xfrm>
            <a:off x="553792" y="474087"/>
            <a:ext cx="2208726" cy="14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8519E12-E7E8-5EF2-833D-45F02DBA3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5820" r="29296" b="25633"/>
          <a:stretch/>
        </p:blipFill>
        <p:spPr>
          <a:xfrm>
            <a:off x="2061379" y="915874"/>
            <a:ext cx="5027680" cy="33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1FB392D-FA08-0BE7-A638-5DE153C291E1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4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775B5CCC-95AB-5BD7-3DE4-2EEEB1401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12E0E86-B4D2-2D83-C041-6C51F8814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71</cp:revision>
  <dcterms:created xsi:type="dcterms:W3CDTF">2015-04-06T18:30:18Z</dcterms:created>
  <dcterms:modified xsi:type="dcterms:W3CDTF">2023-04-17T20:08:24Z</dcterms:modified>
</cp:coreProperties>
</file>