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D2"/>
    <a:srgbClr val="6A0495"/>
    <a:srgbClr val="E4A94D"/>
    <a:srgbClr val="4372B8"/>
    <a:srgbClr val="BB1B8D"/>
    <a:srgbClr val="E75021"/>
    <a:srgbClr val="F16361"/>
    <a:srgbClr val="1E9763"/>
    <a:srgbClr val="263B86"/>
    <a:srgbClr val="039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32" autoAdjust="0"/>
    <p:restoredTop sz="94474"/>
  </p:normalViewPr>
  <p:slideViewPr>
    <p:cSldViewPr snapToGrid="0" snapToObjects="1">
      <p:cViewPr varScale="1">
        <p:scale>
          <a:sx n="161" d="100"/>
          <a:sy n="161" d="100"/>
        </p:scale>
        <p:origin x="208" y="2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4/17/23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C9CBFA58-2731-FADD-6116-9F8E7FBFBE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="" xmlns:a16="http://schemas.microsoft.com/office/drawing/2014/main" id="{48DECF10-1F7A-462D-6064-C22E732BBB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="" xmlns:a16="http://schemas.microsoft.com/office/drawing/2014/main" id="{5E99B4E1-9952-87DE-AA5D-CC326EEF08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296" t="18027" r="29577" b="18248"/>
          <a:stretch/>
        </p:blipFill>
        <p:spPr>
          <a:xfrm>
            <a:off x="508306" y="405686"/>
            <a:ext cx="1816332" cy="158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 with low confidence">
            <a:extLst>
              <a:ext uri="{FF2B5EF4-FFF2-40B4-BE49-F238E27FC236}">
                <a16:creationId xmlns="" xmlns:a16="http://schemas.microsoft.com/office/drawing/2014/main" id="{8217AEF2-FDEC-5254-8C0C-A452CCADCC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296" t="18027" r="29577" b="18248"/>
          <a:stretch/>
        </p:blipFill>
        <p:spPr>
          <a:xfrm>
            <a:off x="2279840" y="579550"/>
            <a:ext cx="4558564" cy="397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6A0495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6A0495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6A0495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6A0495"/>
              </a:buClr>
              <a:defRPr>
                <a:latin typeface="Arial"/>
                <a:cs typeface="Arial"/>
              </a:defRPr>
            </a:lvl4pPr>
            <a:lvl5pPr>
              <a:buClr>
                <a:srgbClr val="6A0495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="" xmlns:a16="http://schemas.microsoft.com/office/drawing/2014/main" id="{8A820B19-1905-3108-3068-98EFCD119B64}"/>
              </a:ext>
            </a:extLst>
          </p:cNvPr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E4A94D"/>
                </a:solidFill>
              </a:rPr>
              <a:t>#</a:t>
            </a:r>
            <a:r>
              <a:rPr lang="en-US" sz="1000" dirty="0" err="1">
                <a:solidFill>
                  <a:srgbClr val="E4A94D"/>
                </a:solidFill>
              </a:rPr>
              <a:t>ossummit</a:t>
            </a:r>
            <a:endParaRPr lang="en-US" sz="1000" b="1" dirty="0">
              <a:solidFill>
                <a:srgbClr val="E4A94D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E4A94D"/>
            </a:gs>
            <a:gs pos="100000">
              <a:srgbClr val="0051D2"/>
            </a:gs>
            <a:gs pos="45000">
              <a:srgbClr val="6A049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 dirty="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="" xmlns:a16="http://schemas.microsoft.com/office/drawing/2014/main" id="{D1BDCE73-E3BF-F551-52DA-68AD083BBE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91EF2A6C-4616-D871-1A1A-22FC4C83BC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5760</TotalTime>
  <Words>31</Words>
  <Application>Microsoft Macintosh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Helvetica Neue Light</vt:lpstr>
      <vt:lpstr>Arial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Amanda Cohen</cp:lastModifiedBy>
  <cp:revision>75</cp:revision>
  <dcterms:created xsi:type="dcterms:W3CDTF">2015-04-06T18:30:18Z</dcterms:created>
  <dcterms:modified xsi:type="dcterms:W3CDTF">2023-04-17T20:01:42Z</dcterms:modified>
</cp:coreProperties>
</file>