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9FE304CA-DDD7-5751-9BB1-5918960F1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6" t="22535" r="29436" b="22379"/>
          <a:stretch/>
        </p:blipFill>
        <p:spPr>
          <a:xfrm>
            <a:off x="543754" y="369288"/>
            <a:ext cx="2205885" cy="16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3F59631-86E3-DD23-8CB5-005CBD09D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6" t="22535" r="29436" b="22379"/>
          <a:stretch/>
        </p:blipFill>
        <p:spPr>
          <a:xfrm>
            <a:off x="2060619" y="689293"/>
            <a:ext cx="5016322" cy="37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C1091C1-4573-4674-8CF2-AC7102B52227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52165600-34BC-AA46-857F-FE2177E6E2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F80E91E-D57E-BB09-43FD-6C790642AA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71</cp:revision>
  <dcterms:created xsi:type="dcterms:W3CDTF">2015-04-06T18:30:18Z</dcterms:created>
  <dcterms:modified xsi:type="dcterms:W3CDTF">2023-04-17T20:07:32Z</dcterms:modified>
</cp:coreProperties>
</file>