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D2"/>
    <a:srgbClr val="6A0495"/>
    <a:srgbClr val="E4A94D"/>
    <a:srgbClr val="4372B8"/>
    <a:srgbClr val="BB1B8D"/>
    <a:srgbClr val="E75021"/>
    <a:srgbClr val="F16361"/>
    <a:srgbClr val="1E9763"/>
    <a:srgbClr val="263B86"/>
    <a:srgbClr val="03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9CBFA58-2731-FADD-6116-9F8E7FBFBE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48DECF10-1F7A-462D-6064-C22E732BB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xmlns="" id="{11EEF7E9-E602-7657-4B73-899B06B96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784" t="22510" r="29353" b="20064"/>
          <a:stretch/>
        </p:blipFill>
        <p:spPr>
          <a:xfrm>
            <a:off x="549620" y="539337"/>
            <a:ext cx="1715730" cy="135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xmlns="" id="{27ECF0B7-6598-2464-EEB7-E8B21BD0B6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784" t="22510" r="29353" b="20064"/>
          <a:stretch/>
        </p:blipFill>
        <p:spPr>
          <a:xfrm>
            <a:off x="2365352" y="874715"/>
            <a:ext cx="4452766" cy="35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6A0495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6A0495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6A0495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6A0495"/>
              </a:buClr>
              <a:defRPr>
                <a:latin typeface="Arial"/>
                <a:cs typeface="Arial"/>
              </a:defRPr>
            </a:lvl4pPr>
            <a:lvl5pPr>
              <a:buClr>
                <a:srgbClr val="6A0495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DD3AD1C5-69EE-2932-4A4C-D9F4C15F3731}"/>
              </a:ext>
            </a:extLst>
          </p:cNvPr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E4A94D"/>
                </a:solidFill>
              </a:rPr>
              <a:t>#</a:t>
            </a:r>
            <a:r>
              <a:rPr lang="en-US" sz="1000" dirty="0" err="1">
                <a:solidFill>
                  <a:srgbClr val="E4A94D"/>
                </a:solidFill>
              </a:rPr>
              <a:t>ossummit</a:t>
            </a:r>
            <a:endParaRPr lang="en-US" sz="1000" b="1" dirty="0">
              <a:solidFill>
                <a:srgbClr val="E4A94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E4A94D"/>
            </a:gs>
            <a:gs pos="100000">
              <a:srgbClr val="0051D2"/>
            </a:gs>
            <a:gs pos="45000">
              <a:srgbClr val="6A04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xmlns="" id="{5C87E9EB-3547-9C86-D294-9F19704B47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F8807EA-73D9-DA7C-C306-A6B52FE54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5815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79</cp:revision>
  <dcterms:created xsi:type="dcterms:W3CDTF">2015-04-06T18:30:18Z</dcterms:created>
  <dcterms:modified xsi:type="dcterms:W3CDTF">2023-04-17T20:06:49Z</dcterms:modified>
</cp:coreProperties>
</file>