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27" name="Picture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654575D4-16C3-4A3C-D3DA-B927325A27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497" t="17266" r="29496" b="22597"/>
          <a:stretch/>
        </p:blipFill>
        <p:spPr>
          <a:xfrm>
            <a:off x="549620" y="539337"/>
            <a:ext cx="1715730" cy="14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D767B65E-066A-D709-60A5-3C43BD0E9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497" t="17266" r="29496" b="22597"/>
          <a:stretch/>
        </p:blipFill>
        <p:spPr>
          <a:xfrm>
            <a:off x="2319305" y="716225"/>
            <a:ext cx="4498812" cy="37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47FC9E-347E-07D2-779E-096C3376F5A2}"/>
              </a:ext>
            </a:extLst>
          </p:cNvPr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100000">
              <a:srgbClr val="0051D2"/>
            </a:gs>
            <a:gs pos="45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xmlns="" id="{DD3A7FFE-04BB-8203-942B-CCFD426399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C869CFF-5EE9-B76F-CAC4-120F04D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5807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79</cp:revision>
  <dcterms:created xsi:type="dcterms:W3CDTF">2015-04-06T18:30:18Z</dcterms:created>
  <dcterms:modified xsi:type="dcterms:W3CDTF">2023-04-17T20:06:06Z</dcterms:modified>
</cp:coreProperties>
</file>