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D8C7E8-3815-09ED-3C88-11E5ADE4D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24" t="25836" r="29496" b="23389"/>
          <a:stretch/>
        </p:blipFill>
        <p:spPr>
          <a:xfrm>
            <a:off x="549620" y="473646"/>
            <a:ext cx="2206737" cy="15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942092D-226F-C9FD-9FD2-0DDD266D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24" t="25836" r="29496" b="23389"/>
          <a:stretch/>
        </p:blipFill>
        <p:spPr>
          <a:xfrm>
            <a:off x="2066103" y="894665"/>
            <a:ext cx="5005216" cy="34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13D3B5F-5797-8AB2-D2E0-38EC8223530F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2298BC6C-FD12-157B-FC14-4A4281621E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19C64FC-A96A-FB5B-8AEB-2E9895621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75</cp:revision>
  <dcterms:created xsi:type="dcterms:W3CDTF">2015-04-06T18:30:18Z</dcterms:created>
  <dcterms:modified xsi:type="dcterms:W3CDTF">2023-04-17T20:05:57Z</dcterms:modified>
</cp:coreProperties>
</file>