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D2"/>
    <a:srgbClr val="6A0495"/>
    <a:srgbClr val="E4A94D"/>
    <a:srgbClr val="4372B8"/>
    <a:srgbClr val="BB1B8D"/>
    <a:srgbClr val="E75021"/>
    <a:srgbClr val="F16361"/>
    <a:srgbClr val="1E9763"/>
    <a:srgbClr val="263B86"/>
    <a:srgbClr val="03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9CBFA58-2731-FADD-6116-9F8E7FBFBE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48DECF10-1F7A-462D-6064-C22E732BB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xmlns="" id="{82292E74-9380-E993-7307-391B05509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428" t="25694" r="29545" b="25058"/>
          <a:stretch/>
        </p:blipFill>
        <p:spPr>
          <a:xfrm>
            <a:off x="549620" y="532852"/>
            <a:ext cx="2206737" cy="149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xmlns="" id="{2A828B7E-A22F-5AB4-EA6C-C212F9AAE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428" t="25694" r="29545" b="25058"/>
          <a:stretch/>
        </p:blipFill>
        <p:spPr>
          <a:xfrm>
            <a:off x="2061542" y="901243"/>
            <a:ext cx="5007760" cy="338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6A0495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6A0495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6A0495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6A0495"/>
              </a:buClr>
              <a:defRPr>
                <a:latin typeface="Arial"/>
                <a:cs typeface="Arial"/>
              </a:defRPr>
            </a:lvl4pPr>
            <a:lvl5pPr>
              <a:buClr>
                <a:srgbClr val="6A0495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23B0D406-8EE0-9E14-99F0-5D732F112B2E}"/>
              </a:ext>
            </a:extLst>
          </p:cNvPr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E4A94D"/>
                </a:solidFill>
              </a:rPr>
              <a:t>#</a:t>
            </a:r>
            <a:r>
              <a:rPr lang="en-US" sz="1000" dirty="0" err="1">
                <a:solidFill>
                  <a:srgbClr val="E4A94D"/>
                </a:solidFill>
              </a:rPr>
              <a:t>ossummit</a:t>
            </a:r>
            <a:endParaRPr lang="en-US" sz="1000" b="1" dirty="0">
              <a:solidFill>
                <a:srgbClr val="E4A94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E4A94D"/>
            </a:gs>
            <a:gs pos="100000">
              <a:srgbClr val="0051D2"/>
            </a:gs>
            <a:gs pos="44000">
              <a:srgbClr val="6A04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xmlns="" id="{BFD9FB03-A934-D441-06A5-7325B6881E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9E0A9F72-4407-3A14-789F-E3762AC47C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5787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74</cp:revision>
  <dcterms:created xsi:type="dcterms:W3CDTF">2015-04-06T18:30:18Z</dcterms:created>
  <dcterms:modified xsi:type="dcterms:W3CDTF">2023-04-17T20:05:11Z</dcterms:modified>
</cp:coreProperties>
</file>