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xmlns="" id="{427CB8F6-8FC0-FE2B-EC55-792D4B720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67" t="23161" r="29577" b="23005"/>
          <a:stretch/>
        </p:blipFill>
        <p:spPr>
          <a:xfrm>
            <a:off x="546108" y="388605"/>
            <a:ext cx="2197092" cy="16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xmlns="" id="{6AD82FCE-A90D-A0CD-C013-CA4831FA1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67" t="23161" r="29577" b="23005"/>
          <a:stretch/>
        </p:blipFill>
        <p:spPr>
          <a:xfrm>
            <a:off x="2056637" y="727657"/>
            <a:ext cx="5011408" cy="36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9F77F411-93A4-17C2-82A5-77B583E870D4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04FE6445-6D04-9F8E-1A58-ACC552ABD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E96196A-F7E0-60BD-0192-B84DE6E9A4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5763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71</cp:revision>
  <dcterms:created xsi:type="dcterms:W3CDTF">2015-04-06T18:30:18Z</dcterms:created>
  <dcterms:modified xsi:type="dcterms:W3CDTF">2023-04-17T20:04:28Z</dcterms:modified>
</cp:coreProperties>
</file>