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25" name="Picture 24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53F4E580-5BCE-8FF1-8685-AFDE2052E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065" t="26730" r="29856" b="27354"/>
          <a:stretch/>
        </p:blipFill>
        <p:spPr>
          <a:xfrm>
            <a:off x="549620" y="539337"/>
            <a:ext cx="2206737" cy="13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D1E81534-6A94-8B08-C26B-3425D60BB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065" t="26730" r="29856" b="27354"/>
          <a:stretch/>
        </p:blipFill>
        <p:spPr>
          <a:xfrm>
            <a:off x="2056898" y="992519"/>
            <a:ext cx="5023626" cy="3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66989142-7714-5443-B07A-C1F995AC4073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="" xmlns:a16="http://schemas.microsoft.com/office/drawing/2014/main" id="{EA0EE01C-8E54-2FC6-D99A-51DDADE3A989}"/>
              </a:ext>
            </a:extLst>
          </p:cNvPr>
          <p:cNvSpPr txBox="1">
            <a:spLocks/>
          </p:cNvSpPr>
          <p:nvPr/>
        </p:nvSpPr>
        <p:spPr>
          <a:xfrm>
            <a:off x="258842" y="2171247"/>
            <a:ext cx="5793079" cy="1321357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800" b="1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3B51351-2D59-B475-E64E-648725590D3B}"/>
              </a:ext>
            </a:extLst>
          </p:cNvPr>
          <p:cNvSpPr txBox="1">
            <a:spLocks/>
          </p:cNvSpPr>
          <p:nvPr/>
        </p:nvSpPr>
        <p:spPr>
          <a:xfrm>
            <a:off x="258842" y="3578089"/>
            <a:ext cx="3026003" cy="4031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36000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5781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77</cp:revision>
  <dcterms:created xsi:type="dcterms:W3CDTF">2015-04-06T18:30:18Z</dcterms:created>
  <dcterms:modified xsi:type="dcterms:W3CDTF">2023-04-17T20:00:49Z</dcterms:modified>
</cp:coreProperties>
</file>