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E3FD"/>
    <a:srgbClr val="5B94FC"/>
    <a:srgbClr val="006FB8"/>
    <a:srgbClr val="25B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52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116E48-6EF1-3586-3001-9E1ADC443E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3" r="57727"/>
          <a:stretch/>
        </p:blipFill>
        <p:spPr>
          <a:xfrm>
            <a:off x="-1" y="-175397"/>
            <a:ext cx="4779979" cy="7208794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4F1E402C-F2CB-0719-33A4-43AEA481B7B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97297" y="2438833"/>
            <a:ext cx="6234736" cy="164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0551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FB95AC-41DF-D2B2-34AE-3C4FBD0B5B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3" r="57727"/>
          <a:stretch/>
        </p:blipFill>
        <p:spPr>
          <a:xfrm>
            <a:off x="-1" y="-175397"/>
            <a:ext cx="4779979" cy="7208794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3EED76D4-328E-F041-FA5D-5F594EABD7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17588" y="291435"/>
            <a:ext cx="3440303" cy="90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785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924D88B-DB7D-CFFC-56D5-719A192725C2}"/>
              </a:ext>
            </a:extLst>
          </p:cNvPr>
          <p:cNvSpPr/>
          <p:nvPr userDrawn="1"/>
        </p:nvSpPr>
        <p:spPr>
          <a:xfrm>
            <a:off x="0" y="1300898"/>
            <a:ext cx="12189291" cy="5557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E8B5EE4-FF0D-6B1B-460F-A778C0A87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51" y="1447799"/>
            <a:ext cx="11399212" cy="5193664"/>
          </a:xfrm>
          <a:prstGeom prst="rect">
            <a:avLst/>
          </a:prstGeom>
        </p:spPr>
        <p:txBody>
          <a:bodyPr/>
          <a:lstStyle>
            <a:lvl1pPr>
              <a:buClr>
                <a:srgbClr val="009ADE"/>
              </a:buClr>
              <a:defRPr sz="2800">
                <a:latin typeface="Arial"/>
                <a:cs typeface="Arial"/>
              </a:defRPr>
            </a:lvl1pPr>
            <a:lvl2pPr marL="685800" indent="-228600">
              <a:buClr>
                <a:srgbClr val="009ADE"/>
              </a:buClr>
              <a:buFont typeface="Arial" panose="020B0604020202020204" pitchFamily="34" charset="0"/>
              <a:buChar char="‒"/>
              <a:defRPr sz="2400">
                <a:latin typeface="Arial"/>
                <a:cs typeface="Arial"/>
              </a:defRPr>
            </a:lvl2pPr>
            <a:lvl3pPr marL="1143000" indent="-228600">
              <a:buClr>
                <a:srgbClr val="009ADE"/>
              </a:buClr>
              <a:buFont typeface="Arial" panose="020B0604020202020204" pitchFamily="34" charset="0"/>
              <a:buChar char="•"/>
              <a:defRPr sz="2000">
                <a:latin typeface="Arial"/>
                <a:cs typeface="Arial"/>
              </a:defRPr>
            </a:lvl3pPr>
            <a:lvl4pPr marL="1600200" indent="-228600">
              <a:buClr>
                <a:srgbClr val="009ADE"/>
              </a:buClr>
              <a:buFont typeface="Arial" panose="020B0604020202020204" pitchFamily="34" charset="0"/>
              <a:buChar char="‒"/>
              <a:defRPr>
                <a:latin typeface="Arial"/>
                <a:cs typeface="Arial"/>
              </a:defRPr>
            </a:lvl4pPr>
            <a:lvl5pPr marL="2057400" indent="-228600">
              <a:buClr>
                <a:srgbClr val="009ADE"/>
              </a:buClr>
              <a:buFont typeface="Arial" panose="020B0604020202020204" pitchFamily="34" charset="0"/>
              <a:buChar char="»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3EA6F2-5569-B45E-4A65-591AF20EF3D3}"/>
              </a:ext>
            </a:extLst>
          </p:cNvPr>
          <p:cNvSpPr txBox="1"/>
          <p:nvPr userDrawn="1"/>
        </p:nvSpPr>
        <p:spPr>
          <a:xfrm>
            <a:off x="0" y="129874"/>
            <a:ext cx="745807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pPr lvl="1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Here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C07675A0-7FEB-B8E4-2EB7-4C2F3DFF2A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27041" y="216537"/>
            <a:ext cx="3224122" cy="84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425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B94FC"/>
            </a:gs>
            <a:gs pos="100000">
              <a:srgbClr val="35E3FD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689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688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E20FA6-B6D0-6076-4F96-AD98935FE864}"/>
              </a:ext>
            </a:extLst>
          </p:cNvPr>
          <p:cNvSpPr txBox="1"/>
          <p:nvPr/>
        </p:nvSpPr>
        <p:spPr>
          <a:xfrm>
            <a:off x="1" y="2921168"/>
            <a:ext cx="7458074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square" rtlCol="0">
            <a:spAutoFit/>
          </a:bodyPr>
          <a:lstStyle/>
          <a:p>
            <a:pPr lvl="1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Title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A7CB3F-0F8B-E0AE-1B74-B1B438F996E7}"/>
              </a:ext>
            </a:extLst>
          </p:cNvPr>
          <p:cNvSpPr txBox="1"/>
          <p:nvPr/>
        </p:nvSpPr>
        <p:spPr>
          <a:xfrm>
            <a:off x="400638" y="4126203"/>
            <a:ext cx="51328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Speaker Name, Job Title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1219777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9080AF-0BBD-5E6D-CDE6-6A7987B18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5B94FC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44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9</Words>
  <Application>Microsoft Macintosh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tmstaley93@gmail.com</dc:creator>
  <cp:lastModifiedBy>jcrowley@linuxfoundation.org</cp:lastModifiedBy>
  <cp:revision>7</cp:revision>
  <dcterms:created xsi:type="dcterms:W3CDTF">2023-01-24T17:13:28Z</dcterms:created>
  <dcterms:modified xsi:type="dcterms:W3CDTF">2023-04-18T15:39:10Z</dcterms:modified>
</cp:coreProperties>
</file>