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E945-8F5B-D16F-97AB-36E0E0752730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716D81-EA60-21D9-D72D-3C8B4358A566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6196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42</cp:revision>
  <dcterms:created xsi:type="dcterms:W3CDTF">2019-07-29T21:37:05Z</dcterms:created>
  <dcterms:modified xsi:type="dcterms:W3CDTF">2023-04-23T23:54:10Z</dcterms:modified>
</cp:coreProperties>
</file>