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0846"/>
    <a:srgbClr val="C746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FD463FB-D01B-7B4D-A1C2-4FD727F7A5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BB70F14-C26B-3C49-AF40-E90ADF5EA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D54-FF23-DC43-BDC1-7C9CB2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C84B-EB95-504C-BA13-9C91D5B99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07B5-E07B-A34C-BE41-BDB7E9CC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D598-F34F-974C-9BED-70D728FE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C315E-7554-6248-82BB-A1F3479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A2A-9484-704F-8448-BEC2E54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D25D-D4D9-9B49-BCF4-BED67C0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B320-757B-9E4C-80EE-50CA31AB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23A0-C47D-CF4A-9BFD-CE852F5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C6B-09CC-5140-8A0D-050AFDB7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9FE6-C499-6545-97CB-807D22E7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150A-49A0-A94E-8261-45284D2C2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B609-CF01-9E40-8034-0330CF3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B4FA-5A83-C04F-9F30-EC58517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588A-3217-6446-8535-3F1E4CC7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05A-F15E-1E49-9383-E6E4AE2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D1D4FD2-F292-5841-8D1C-186D8AE7B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5974"/>
          <a:stretch/>
        </p:blipFill>
        <p:spPr>
          <a:xfrm>
            <a:off x="0" y="0"/>
            <a:ext cx="12192000" cy="9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ABB8-9D88-6C41-80C4-559374A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A06-00D4-984C-9728-9FBA0B5C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69E2-743F-AE40-A501-4B413DA7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7D002-7625-6C4D-A611-B3EF817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8119-6209-3A42-9367-80745D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B60-64E5-D846-B4FA-C59A5F5F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89B-CAA8-184C-9E27-A0BB1C7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CDBD-425F-7A41-AD72-962CF273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3AAB-EA6F-564F-8EE2-D4C84F83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FEF2-00C2-4144-B776-C071AD79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557D1-2C72-E841-BF8D-F83754B4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C822-3D0C-0041-8C68-A647AAA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17E9E-998E-C548-B640-68001DB4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0649-9254-4D43-A6A1-96BF956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57D-5C2F-7F42-AE47-35F4172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26243-985E-4A42-A8E6-775F0BC5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59E0-176C-0645-BBB0-A001D77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BB6A-917E-7C4C-BF10-8C88D5F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D1EE-4C18-D64D-AF72-D384686F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635D-A243-9C46-A344-A23C557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CF0D-459F-C340-99B0-DA3FEF8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A66-C88D-BC41-AF2A-C7EF18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AF67-140E-4F4B-9967-B2ABE55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706-4CDE-2F47-B3B6-32941E4B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5F8F-5A8E-1842-BFDB-7266F8F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D77D-113D-E543-B73A-6171923F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94A-858C-D545-9D1B-DBB397B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42D4B4-BF92-D14A-BF1C-9878B92A2A3D}"/>
              </a:ext>
            </a:extLst>
          </p:cNvPr>
          <p:cNvSpPr txBox="1">
            <a:spLocks/>
          </p:cNvSpPr>
          <p:nvPr/>
        </p:nvSpPr>
        <p:spPr>
          <a:xfrm>
            <a:off x="559904" y="35277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559904" y="2517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CCD5-6CC8-A349-8AAD-258B403F82C7}"/>
              </a:ext>
            </a:extLst>
          </p:cNvPr>
          <p:cNvSpPr txBox="1">
            <a:spLocks/>
          </p:cNvSpPr>
          <p:nvPr/>
        </p:nvSpPr>
        <p:spPr>
          <a:xfrm>
            <a:off x="403682" y="-1434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391195" y="1192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6148</TotalTime>
  <Words>5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jcrowley@linuxfoundation.org</cp:lastModifiedBy>
  <cp:revision>33</cp:revision>
  <dcterms:created xsi:type="dcterms:W3CDTF">2019-07-29T21:37:05Z</dcterms:created>
  <dcterms:modified xsi:type="dcterms:W3CDTF">2023-05-18T18:28:48Z</dcterms:modified>
</cp:coreProperties>
</file>