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Open Sans SemiBold"/>
      <p:regular r:id="rId8"/>
      <p:bold r:id="rId9"/>
      <p:italic r:id="rId10"/>
      <p:boldItalic r:id="rId11"/>
    </p:embeddedFont>
    <p:embeddedFont>
      <p:font typeface="Open Sans Light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ObLfhzKPAggcXF4nJeLsz99Vg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font" Target="fonts/OpenSansSemiBold-boldItalic.fntdata"/><Relationship Id="rId10" Type="http://schemas.openxmlformats.org/officeDocument/2006/relationships/font" Target="fonts/OpenSansSemiBold-italic.fntdata"/><Relationship Id="rId13" Type="http://schemas.openxmlformats.org/officeDocument/2006/relationships/font" Target="fonts/OpenSansLight-bold.fntdata"/><Relationship Id="rId12" Type="http://schemas.openxmlformats.org/officeDocument/2006/relationships/font" Target="fonts/OpenSans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SemiBold-bold.fntdata"/><Relationship Id="rId15" Type="http://schemas.openxmlformats.org/officeDocument/2006/relationships/font" Target="fonts/OpenSansLight-boldItalic.fntdata"/><Relationship Id="rId14" Type="http://schemas.openxmlformats.org/officeDocument/2006/relationships/font" Target="fonts/OpenSansLight-italic.fntdata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2.xml"/><Relationship Id="rId18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Opening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rectangle&#10;&#10;Description automatically generated" id="13" name="Google Shape;1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120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 txBox="1"/>
          <p:nvPr/>
        </p:nvSpPr>
        <p:spPr>
          <a:xfrm>
            <a:off x="-1" y="5469775"/>
            <a:ext cx="12191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October 25, 2022 | Detroit, MI + Virtual</a:t>
            </a:r>
            <a:endParaRPr b="0" i="0" sz="18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 b="0" l="20831" r="20831" t="0"/>
          <a:stretch/>
        </p:blipFill>
        <p:spPr>
          <a:xfrm>
            <a:off x="3870371" y="-39366"/>
            <a:ext cx="4451258" cy="383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838200" y="3650477"/>
            <a:ext cx="10515600" cy="2459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21" name="Google Shape;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5691" y="271379"/>
            <a:ext cx="2780618" cy="263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">
  <p:cSld name="Text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" type="body"/>
          </p:nvPr>
        </p:nvSpPr>
        <p:spPr>
          <a:xfrm>
            <a:off x="772121" y="2525360"/>
            <a:ext cx="9370731" cy="260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type="title"/>
          </p:nvPr>
        </p:nvSpPr>
        <p:spPr>
          <a:xfrm>
            <a:off x="772121" y="842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25" name="Google Shape;2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3524" y="100671"/>
            <a:ext cx="1568393" cy="148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"/>
          <p:cNvSpPr txBox="1"/>
          <p:nvPr/>
        </p:nvSpPr>
        <p:spPr>
          <a:xfrm>
            <a:off x="0" y="3317682"/>
            <a:ext cx="12192000" cy="2035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Talk Title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Speaker Name, Job Title, </a:t>
            </a: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br>
              <a:rPr b="1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/>
        </p:nvSpPr>
        <p:spPr>
          <a:xfrm>
            <a:off x="3779251" y="5397190"/>
            <a:ext cx="4655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June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21</a:t>
            </a:r>
            <a:r>
              <a:rPr b="0" i="0" lang="en-US" sz="2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2023 | Heidelberg, Germany</a:t>
            </a:r>
            <a:endParaRPr/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9850" y="1048404"/>
            <a:ext cx="4152300" cy="383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/>
          <p:nvPr>
            <p:ph type="title"/>
          </p:nvPr>
        </p:nvSpPr>
        <p:spPr>
          <a:xfrm>
            <a:off x="838200" y="3650477"/>
            <a:ext cx="10515600" cy="2459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idx="1" type="body"/>
          </p:nvPr>
        </p:nvSpPr>
        <p:spPr>
          <a:xfrm>
            <a:off x="772121" y="2525360"/>
            <a:ext cx="9370731" cy="2604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 txBox="1"/>
          <p:nvPr>
            <p:ph type="title"/>
          </p:nvPr>
        </p:nvSpPr>
        <p:spPr>
          <a:xfrm>
            <a:off x="772121" y="842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SWT 2022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Tyler Staley</dc:creator>
</cp:coreProperties>
</file>