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RXkZ1gTq5FX8AX119oMPT1SLi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34F"/>
    <a:srgbClr val="AF2655"/>
    <a:srgbClr val="1C372A"/>
    <a:srgbClr val="4A7963"/>
    <a:srgbClr val="5E9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3"/>
          </p:nvPr>
        </p:nvSpPr>
        <p:spPr>
          <a:xfrm>
            <a:off x="328769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5626" y="4416187"/>
            <a:ext cx="876153" cy="29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648832"/>
            <a:ext cx="3310507" cy="106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gradFill flip="none" rotWithShape="1">
          <a:gsLst>
            <a:gs pos="0">
              <a:srgbClr val="AF2655"/>
            </a:gs>
            <a:gs pos="80000">
              <a:srgbClr val="51334F"/>
            </a:gs>
          </a:gsLst>
          <a:lin ang="2700000" scaled="1"/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0" y="848412"/>
            <a:ext cx="9144000" cy="4057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 hasCustomPrompt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AF2655"/>
              </a:buClr>
              <a:buSzPts val="2800"/>
              <a:buChar char="•"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AF2655"/>
              </a:buClr>
              <a:buSzPts val="2400"/>
              <a:buChar char="–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AF2655"/>
              </a:buClr>
              <a:buSzPts val="2000"/>
              <a:buChar char="•"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lvl="3" indent="-228600" algn="l" rtl="0">
              <a:spcBef>
                <a:spcPts val="400"/>
              </a:spcBef>
              <a:spcAft>
                <a:spcPts val="0"/>
              </a:spcAft>
              <a:buClr>
                <a:srgbClr val="AF2655"/>
              </a:buClr>
              <a:buSzPts val="2000"/>
              <a:buChar char="–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lvl="4" indent="-228600" algn="l" rtl="0">
              <a:spcBef>
                <a:spcPts val="400"/>
              </a:spcBef>
              <a:spcAft>
                <a:spcPts val="0"/>
              </a:spcAft>
              <a:buClr>
                <a:srgbClr val="AF2655"/>
              </a:buClr>
              <a:buSzPts val="2000"/>
              <a:buChar char="»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rgbClr val="000000"/>
                </a:solidFill>
              </a:defRPr>
            </a:lvl9pPr>
          </a:lstStyle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dirty="0"/>
              <a:t>Click to edit text</a:t>
            </a: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 dirty="0"/>
              <a:t>Second level</a:t>
            </a:r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/>
              <a:t>Third level</a:t>
            </a:r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 dirty="0"/>
              <a:t>Fourth level</a:t>
            </a:r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 dirty="0"/>
              <a:t>Fifth level</a:t>
            </a:r>
          </a:p>
        </p:txBody>
      </p:sp>
      <p:pic>
        <p:nvPicPr>
          <p:cNvPr id="19" name="Google Shape;19;p6"/>
          <p:cNvPicPr preferRelativeResize="0"/>
          <p:nvPr/>
        </p:nvPicPr>
        <p:blipFill rotWithShape="1">
          <a:blip r:embed="rId2">
            <a:alphaModFix/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328769" y="265133"/>
            <a:ext cx="8478435" cy="460814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79" y="1662965"/>
            <a:ext cx="5659643" cy="1817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328769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CA" sz="1600">
                <a:solidFill>
                  <a:schemeClr val="lt1"/>
                </a:solidFill>
              </a:rPr>
              <a:t>@twitterhandle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" name="Google Shape;29;p1"/>
          <p:cNvSpPr txBox="1">
            <a:spLocks noGrp="1"/>
          </p:cNvSpPr>
          <p:nvPr>
            <p:ph type="body" idx="2"/>
          </p:nvPr>
        </p:nvSpPr>
        <p:spPr>
          <a:xfrm>
            <a:off x="328769" y="2030049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CA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>
            <a:spLocks noGrp="1"/>
          </p:cNvSpPr>
          <p:nvPr>
            <p:ph type="body" idx="3"/>
          </p:nvPr>
        </p:nvSpPr>
        <p:spPr>
          <a:xfrm>
            <a:off x="336652" y="3436891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/ Subtitle Here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 txBox="1"/>
          <p:nvPr/>
        </p:nvSpPr>
        <p:spPr>
          <a:xfrm>
            <a:off x="1290405" y="6477936"/>
            <a:ext cx="1594309" cy="28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</a:pPr>
            <a:r>
              <a:rPr lang="en-CA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2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"/>
          <p:cNvSpPr txBox="1">
            <a:spLocks noGrp="1"/>
          </p:cNvSpPr>
          <p:nvPr>
            <p:ph type="title"/>
          </p:nvPr>
        </p:nvSpPr>
        <p:spPr>
          <a:xfrm>
            <a:off x="229441" y="55168"/>
            <a:ext cx="8389903" cy="8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CA"/>
              <a:t>Click to edit title</a:t>
            </a:r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body" idx="1"/>
          </p:nvPr>
        </p:nvSpPr>
        <p:spPr>
          <a:xfrm>
            <a:off x="451951" y="1200151"/>
            <a:ext cx="728010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CA" dirty="0"/>
              <a:t>Click to edit text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CA" dirty="0"/>
              <a:t>Second level</a:t>
            </a:r>
            <a:endParaRPr dirty="0"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CA" dirty="0"/>
              <a:t>Third level</a:t>
            </a:r>
            <a:endParaRPr dirty="0"/>
          </a:p>
          <a:p>
            <a:pPr marL="1600200" lvl="3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CA" dirty="0"/>
              <a:t>Fourth level</a:t>
            </a:r>
            <a:endParaRPr dirty="0"/>
          </a:p>
          <a:p>
            <a:pPr marL="2057400" lvl="4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CA" dirty="0"/>
              <a:t>Fifth level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</Words>
  <Application>Microsoft Macintosh PowerPoint</Application>
  <PresentationFormat>On-screen 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2</cp:revision>
  <dcterms:created xsi:type="dcterms:W3CDTF">2015-04-06T18:30:18Z</dcterms:created>
  <dcterms:modified xsi:type="dcterms:W3CDTF">2023-06-08T14:58:48Z</dcterms:modified>
</cp:coreProperties>
</file>