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9" r:id="rId2"/>
    <p:sldId id="268" r:id="rId3"/>
    <p:sldId id="271" r:id="rId4"/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ECA"/>
    <a:srgbClr val="010227"/>
    <a:srgbClr val="03022B"/>
    <a:srgbClr val="2F2F81"/>
    <a:srgbClr val="2D3191"/>
    <a:srgbClr val="E21D39"/>
    <a:srgbClr val="013B74"/>
    <a:srgbClr val="1E98C9"/>
    <a:srgbClr val="4EB7C5"/>
    <a:srgbClr val="1E9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1" autoAdjust="0"/>
    <p:restoredTop sz="94558"/>
  </p:normalViewPr>
  <p:slideViewPr>
    <p:cSldViewPr snapToGrid="0" snapToObjects="1">
      <p:cViewPr varScale="1">
        <p:scale>
          <a:sx n="161" d="100"/>
          <a:sy n="161" d="100"/>
        </p:scale>
        <p:origin x="38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8F85-D446-2B45-B57A-C0A25DE936C4}" type="datetimeFigureOut">
              <a:rPr lang="en-US" smtClean="0"/>
              <a:t>6/8/23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8DEA-7264-264A-9AB1-2FE28E381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2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226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464574" y="1305232"/>
            <a:ext cx="8227474" cy="1733362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 marL="0" indent="0" algn="l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Click to Edit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4574" y="2949334"/>
            <a:ext cx="8227474" cy="1034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Name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464574" y="1305232"/>
            <a:ext cx="8227474" cy="1733362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 marL="0" indent="0" algn="l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Click to Edit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4574" y="2949334"/>
            <a:ext cx="8227474" cy="1034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Name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01096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800">
                <a:latin typeface="Arial"/>
                <a:cs typeface="Arial"/>
              </a:defRPr>
            </a:lvl1pPr>
            <a:lvl2pPr>
              <a:buClr>
                <a:schemeClr val="accent2"/>
              </a:buClr>
              <a:defRPr sz="2400">
                <a:latin typeface="Arial"/>
                <a:cs typeface="Arial"/>
              </a:defRPr>
            </a:lvl2pPr>
            <a:lvl3pPr>
              <a:buClr>
                <a:schemeClr val="accent2"/>
              </a:buClr>
              <a:defRPr sz="2000">
                <a:latin typeface="Arial"/>
                <a:cs typeface="Arial"/>
              </a:defRPr>
            </a:lvl3pPr>
            <a:lvl4pPr>
              <a:buClr>
                <a:schemeClr val="accent2"/>
              </a:buClr>
              <a:defRPr>
                <a:latin typeface="Arial"/>
                <a:cs typeface="Arial"/>
              </a:defRPr>
            </a:lvl4pPr>
            <a:lvl5pPr>
              <a:buClr>
                <a:schemeClr val="accent2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5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1952" y="3191757"/>
            <a:ext cx="8240096" cy="10344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1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5BD18-D198-16AC-D842-22EA98707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CBCDFC-015C-56A2-CF0D-00ED1A089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0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enSSF">
      <a:dk1>
        <a:srgbClr val="000000"/>
      </a:dk1>
      <a:lt1>
        <a:srgbClr val="FFFFFF"/>
      </a:lt1>
      <a:dk2>
        <a:srgbClr val="0C3455"/>
      </a:dk2>
      <a:lt2>
        <a:srgbClr val="EEECE1"/>
      </a:lt2>
      <a:accent1>
        <a:srgbClr val="6897B8"/>
      </a:accent1>
      <a:accent2>
        <a:srgbClr val="443283"/>
      </a:accent2>
      <a:accent3>
        <a:srgbClr val="F9C379"/>
      </a:accent3>
      <a:accent4>
        <a:srgbClr val="FDE6AD"/>
      </a:accent4>
      <a:accent5>
        <a:srgbClr val="4BACC6"/>
      </a:accent5>
      <a:accent6>
        <a:srgbClr val="594E91"/>
      </a:accent6>
      <a:hlink>
        <a:srgbClr val="417F99"/>
      </a:hlink>
      <a:folHlink>
        <a:srgbClr val="594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0</Words>
  <Application>Microsoft Macintosh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jcrowley@linuxfoundation.org</cp:lastModifiedBy>
  <cp:revision>70</cp:revision>
  <dcterms:created xsi:type="dcterms:W3CDTF">2015-04-06T18:30:18Z</dcterms:created>
  <dcterms:modified xsi:type="dcterms:W3CDTF">2023-06-08T18:17:31Z</dcterms:modified>
</cp:coreProperties>
</file>