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68" r:id="rId3"/>
    <p:sldId id="2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 autoAdjust="0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13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6617E2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617E2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617E2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617E2"/>
              </a:buClr>
              <a:defRPr>
                <a:latin typeface="Arial"/>
                <a:cs typeface="Arial"/>
              </a:defRPr>
            </a:lvl4pPr>
            <a:lvl5pPr>
              <a:buClr>
                <a:srgbClr val="6617E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69</cp:revision>
  <dcterms:created xsi:type="dcterms:W3CDTF">2015-04-06T18:30:18Z</dcterms:created>
  <dcterms:modified xsi:type="dcterms:W3CDTF">2023-06-22T14:22:39Z</dcterms:modified>
</cp:coreProperties>
</file>