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70" r:id="rId3"/>
    <p:sldId id="272" r:id="rId4"/>
    <p:sldId id="271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0061A5"/>
    <a:srgbClr val="010227"/>
    <a:srgbClr val="03022B"/>
    <a:srgbClr val="2F2F81"/>
    <a:srgbClr val="2D3191"/>
    <a:srgbClr val="E21D39"/>
    <a:srgbClr val="013B74"/>
    <a:srgbClr val="1E98C9"/>
    <a:srgbClr val="4E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479"/>
  </p:normalViewPr>
  <p:slideViewPr>
    <p:cSldViewPr snapToGrid="0" snapToObjects="1">
      <p:cViewPr varScale="1">
        <p:scale>
          <a:sx n="138" d="100"/>
          <a:sy n="138" d="100"/>
        </p:scale>
        <p:origin x="8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0" b="32385"/>
          <a:stretch/>
        </p:blipFill>
        <p:spPr>
          <a:xfrm>
            <a:off x="2233462" y="3464563"/>
            <a:ext cx="4692318" cy="83525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34CBF604-340A-553C-B772-7A199B475A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8160" y="483220"/>
            <a:ext cx="2942927" cy="2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1165" y="3398067"/>
            <a:ext cx="7296912" cy="403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739602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31165" y="4470684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effectLst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TwitternameHere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35402BBC-6B8A-8F15-A97B-B9F663D140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6161" y="389030"/>
            <a:ext cx="2026918" cy="18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E863867-1110-206B-BB5F-3DE2CC16B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6161" y="389030"/>
            <a:ext cx="2026918" cy="18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49295" y="4895461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4065A8-4619-60C3-AB49-6B8114537E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891" y="103611"/>
            <a:ext cx="831483" cy="7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49295" y="4895461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13798D-C322-2878-C996-1E816D0728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891" y="103611"/>
            <a:ext cx="831483" cy="7734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6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twittername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/>
              <a:t>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add Quote/Text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OSfinserv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73</Words>
  <Application>Microsoft Macintosh PowerPoint</Application>
  <PresentationFormat>On-screen Show (16:9)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Click to edit text</vt:lpstr>
      <vt:lpstr>Click to edit text</vt:lpstr>
      <vt:lpstr>Click here to add Quote/Text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65</cp:revision>
  <dcterms:created xsi:type="dcterms:W3CDTF">2015-04-06T18:30:18Z</dcterms:created>
  <dcterms:modified xsi:type="dcterms:W3CDTF">2023-06-14T20:05:17Z</dcterms:modified>
</cp:coreProperties>
</file>