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A8rDG5NhgN1dAetOdYs6rJfGE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81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81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81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b0602d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25ab0602d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81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81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ab0602d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81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ab0602d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81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81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ab0602d6d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81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ab0602d6d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ab0602d6d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81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ab0602d6d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ab0602d6d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81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ab0602d6d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9" descr="A black background with gold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1489" y="1602717"/>
            <a:ext cx="3636835" cy="378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9831" y="6227577"/>
            <a:ext cx="3728372" cy="21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9" descr="A black and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58824" t="69117" r="15207" b="16097"/>
          <a:stretch/>
        </p:blipFill>
        <p:spPr>
          <a:xfrm>
            <a:off x="423503" y="6222356"/>
            <a:ext cx="780800" cy="215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" name="Google Shape;49;p40" descr="A black and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6643" y="191843"/>
            <a:ext cx="1895664" cy="91976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1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41" descr="A black and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6643" y="191843"/>
            <a:ext cx="1895664" cy="91976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pic>
        <p:nvPicPr>
          <p:cNvPr id="55" name="Google Shape;5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5" y="6629400"/>
            <a:ext cx="1218895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 1">
  <p:cSld name="16_Title and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ab0602d6d_0_65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5ab0602d6d_0_65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pic>
        <p:nvPicPr>
          <p:cNvPr id="59" name="Google Shape;59;g25ab0602d6d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0475" y="5600700"/>
            <a:ext cx="1096925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2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2891808" y="365126"/>
            <a:ext cx="84618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pic>
        <p:nvPicPr>
          <p:cNvPr id="63" name="Google Shape;63;p42" descr="A black and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95" y="191843"/>
            <a:ext cx="1895664" cy="919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 1">
  <p:cSld name="20_Title and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ab0602d6d_0_34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4804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5ab0602d6d_0_34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67" name="Google Shape;67;g25ab0602d6d_0_34"/>
          <p:cNvSpPr txBox="1">
            <a:spLocks noGrp="1"/>
          </p:cNvSpPr>
          <p:nvPr>
            <p:ph type="body" idx="2"/>
          </p:nvPr>
        </p:nvSpPr>
        <p:spPr>
          <a:xfrm>
            <a:off x="6502859" y="1825625"/>
            <a:ext cx="4804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Google Shape;68;g25ab0602d6d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0475" y="5600700"/>
            <a:ext cx="1096925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g25ab0602d6d_0_7" descr="A black background with gold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68" y="1348717"/>
            <a:ext cx="3636835" cy="378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g25ab0602d6d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9831" y="6227577"/>
            <a:ext cx="3728372" cy="21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g25ab0602d6d_0_7" descr="A black and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58822" t="69117" r="15209" b="16097"/>
          <a:stretch/>
        </p:blipFill>
        <p:spPr>
          <a:xfrm>
            <a:off x="423503" y="6222356"/>
            <a:ext cx="780800" cy="215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g25ab0602d6d_0_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1995" y="1641825"/>
            <a:ext cx="6904913" cy="2218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0" descr="A black background with gold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922" y="549575"/>
            <a:ext cx="1452890" cy="151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9831" y="6227577"/>
            <a:ext cx="3728372" cy="21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0" descr="A black and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58824" t="69117" r="15207" b="16097"/>
          <a:stretch/>
        </p:blipFill>
        <p:spPr>
          <a:xfrm>
            <a:off x="423503" y="6222356"/>
            <a:ext cx="780800" cy="2156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0"/>
          <p:cNvSpPr txBox="1">
            <a:spLocks noGrp="1"/>
          </p:cNvSpPr>
          <p:nvPr>
            <p:ph type="title"/>
          </p:nvPr>
        </p:nvSpPr>
        <p:spPr>
          <a:xfrm>
            <a:off x="838179" y="1315845"/>
            <a:ext cx="10515300" cy="4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6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36" descr="A black and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6643" y="191843"/>
            <a:ext cx="1895664" cy="91976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6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 2">
  <p:cSld name="14_Title and Content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5ab0602d6d_0_110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g25ab0602d6d_0_110" descr="A black and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6643" y="191843"/>
            <a:ext cx="1895660" cy="91975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g25ab0602d6d_0_110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8" name="Google Shape;28;g25ab0602d6d_0_110"/>
          <p:cNvPicPr preferRelativeResize="0"/>
          <p:nvPr/>
        </p:nvPicPr>
        <p:blipFill rotWithShape="1">
          <a:blip r:embed="rId4">
            <a:alphaModFix/>
          </a:blip>
          <a:srcRect t="768" b="768"/>
          <a:stretch/>
        </p:blipFill>
        <p:spPr>
          <a:xfrm>
            <a:off x="-1" y="6629401"/>
            <a:ext cx="12191698" cy="22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 1">
  <p:cSld name="14_Title and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5ab0602d6d_0_54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5ab0602d6d_0_54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pic>
        <p:nvPicPr>
          <p:cNvPr id="32" name="Google Shape;32;g25ab0602d6d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0475" y="5600700"/>
            <a:ext cx="1096925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title"/>
          </p:nvPr>
        </p:nvSpPr>
        <p:spPr>
          <a:xfrm>
            <a:off x="2914266" y="365126"/>
            <a:ext cx="84393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pic>
        <p:nvPicPr>
          <p:cNvPr id="36" name="Google Shape;36;p38" descr="A black and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95" y="191843"/>
            <a:ext cx="1895664" cy="919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 2">
  <p:cSld name="12_Title and Content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5ab0602d6d_0_135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g25ab0602d6d_0_135" descr="A black and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6643" y="191843"/>
            <a:ext cx="1895660" cy="91975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25ab0602d6d_0_135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1" name="Google Shape;41;g25ab0602d6d_0_135"/>
          <p:cNvPicPr preferRelativeResize="0"/>
          <p:nvPr/>
        </p:nvPicPr>
        <p:blipFill rotWithShape="1">
          <a:blip r:embed="rId4">
            <a:alphaModFix/>
          </a:blip>
          <a:srcRect t="768" b="768"/>
          <a:stretch/>
        </p:blipFill>
        <p:spPr>
          <a:xfrm>
            <a:off x="-1" y="6629401"/>
            <a:ext cx="12191698" cy="22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5ab0602d6d_0_155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CAD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CAD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" name="Google Shape;44;g25ab0602d6d_0_155" descr="A black and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6643" y="191843"/>
            <a:ext cx="1895660" cy="91975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25ab0602d6d_0_155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6" name="Google Shape;46;g25ab0602d6d_0_155"/>
          <p:cNvPicPr preferRelativeResize="0"/>
          <p:nvPr/>
        </p:nvPicPr>
        <p:blipFill rotWithShape="1">
          <a:blip r:embed="rId4">
            <a:alphaModFix/>
          </a:blip>
          <a:srcRect t="768" b="768"/>
          <a:stretch/>
        </p:blipFill>
        <p:spPr>
          <a:xfrm>
            <a:off x="-1" y="6629401"/>
            <a:ext cx="12191698" cy="22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xfrm>
            <a:off x="838179" y="1315845"/>
            <a:ext cx="10515300" cy="4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Q&amp;A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ab0602d6d_0_0"/>
          <p:cNvSpPr txBox="1"/>
          <p:nvPr/>
        </p:nvSpPr>
        <p:spPr>
          <a:xfrm>
            <a:off x="6488974" y="3306033"/>
            <a:ext cx="41256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INSERT YOUR PROJECT LOGO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78" name="Google Shape;78;g25ab0602d6d_0_0"/>
          <p:cNvSpPr txBox="1"/>
          <p:nvPr/>
        </p:nvSpPr>
        <p:spPr>
          <a:xfrm>
            <a:off x="6377943" y="3920833"/>
            <a:ext cx="41256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INSERT DATE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ab0602d6d_0_172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25ab0602d6d_0_172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CAD3"/>
              </a:buClr>
              <a:buSzPts val="2800"/>
              <a:buNone/>
            </a:pPr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ab0602d6d_0_187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5ab0602d6d_0_187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ab0602d6d_0_192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48042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5ab0602d6d_0_192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5ab0602d6d_0_192"/>
          <p:cNvSpPr txBox="1">
            <a:spLocks noGrp="1"/>
          </p:cNvSpPr>
          <p:nvPr>
            <p:ph type="body" idx="2"/>
          </p:nvPr>
        </p:nvSpPr>
        <p:spPr>
          <a:xfrm>
            <a:off x="6502859" y="1825625"/>
            <a:ext cx="48042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ab0602d6d_0_198"/>
          <p:cNvSpPr txBox="1">
            <a:spLocks noGrp="1"/>
          </p:cNvSpPr>
          <p:nvPr>
            <p:ph type="body" idx="1"/>
          </p:nvPr>
        </p:nvSpPr>
        <p:spPr>
          <a:xfrm>
            <a:off x="838179" y="1825625"/>
            <a:ext cx="10515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5ab0602d6d_0_198"/>
          <p:cNvSpPr txBox="1">
            <a:spLocks noGrp="1"/>
          </p:cNvSpPr>
          <p:nvPr>
            <p:ph type="title"/>
          </p:nvPr>
        </p:nvSpPr>
        <p:spPr>
          <a:xfrm>
            <a:off x="838179" y="365126"/>
            <a:ext cx="10515300" cy="61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Macintosh PowerPoint</Application>
  <PresentationFormat>Widescreen</PresentationFormat>
  <Paragraphs>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jcrowley@linuxfoundation.org</cp:lastModifiedBy>
  <cp:revision>1</cp:revision>
  <dcterms:created xsi:type="dcterms:W3CDTF">2019-07-29T21:37:05Z</dcterms:created>
  <dcterms:modified xsi:type="dcterms:W3CDTF">2023-07-24T15:19:52Z</dcterms:modified>
</cp:coreProperties>
</file>