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 Light" panose="02000403000000020004" pitchFamily="2" charset="0"/>
      <p:regular r:id="rId12"/>
      <p:bold r:id="rId13"/>
      <p:italic r:id="rId14"/>
      <p:boldItalic r:id="rId15"/>
    </p:embeddedFont>
    <p:embeddedFont>
      <p:font typeface="Red Hat Display" panose="02010303040201060303" pitchFamily="2" charset="0"/>
      <p:regular r:id="rId16"/>
      <p:bold r:id="rId17"/>
      <p:italic r:id="rId18"/>
      <p:boldItalic r:id="rId19"/>
    </p:embeddedFont>
    <p:embeddedFont>
      <p:font typeface="Red Hat Display SemiBold" panose="02010303040201060303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2"/>
  </p:normalViewPr>
  <p:slideViewPr>
    <p:cSldViewPr snapToGrid="0"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" name="Google Shape;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543a88348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543a88348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43a88348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43a88348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2"/>
          </p:nvPr>
        </p:nvSpPr>
        <p:spPr>
          <a:xfrm>
            <a:off x="328769" y="1599628"/>
            <a:ext cx="5793000" cy="132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ed Hat Display"/>
              <a:buNone/>
              <a:defRPr sz="4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ed Hat Display"/>
              <a:buNone/>
              <a:defRPr sz="4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ed Hat Display"/>
              <a:buNone/>
              <a:defRPr sz="4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ed Hat Display"/>
              <a:buNone/>
              <a:defRPr sz="4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ed Hat Display"/>
              <a:buNone/>
              <a:defRPr sz="4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Char char="•"/>
              <a:defRPr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Char char="•"/>
              <a:defRPr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Char char="•"/>
              <a:defRPr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Char char="•"/>
              <a:defRPr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3"/>
          </p:nvPr>
        </p:nvSpPr>
        <p:spPr>
          <a:xfrm>
            <a:off x="328769" y="3006470"/>
            <a:ext cx="3026100" cy="4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"/>
              <a:buNone/>
              <a:defRPr sz="1800" b="1" i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  <a:defRPr sz="4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7064" y="4673575"/>
            <a:ext cx="879011" cy="29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6226" y="4673586"/>
            <a:ext cx="903083" cy="29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itle and Bullets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29441" y="168406"/>
            <a:ext cx="83898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1950" y="1003825"/>
            <a:ext cx="7280100" cy="21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Red Hat Display SemiBold"/>
              <a:buChar char="•"/>
              <a:defRPr sz="25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d Hat Display SemiBold"/>
              <a:buChar char="–"/>
              <a:defRPr sz="24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•"/>
              <a:defRPr sz="20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–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»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62" y="4629073"/>
            <a:ext cx="648600" cy="2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763" y="4629072"/>
            <a:ext cx="813784" cy="26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0794" y="4742563"/>
            <a:ext cx="1282412" cy="2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with bullets">
  <p:cSld name="Custom Layou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29441" y="108074"/>
            <a:ext cx="83898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1950" y="943488"/>
            <a:ext cx="7280100" cy="3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Red Hat Display SemiBold"/>
              <a:buChar char="•"/>
              <a:defRPr sz="25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d Hat Display SemiBold"/>
              <a:buChar char="–"/>
              <a:defRPr sz="24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•"/>
              <a:defRPr sz="20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–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»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">
  <p:cSld name="Custom Layou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9441" y="165781"/>
            <a:ext cx="83898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1950" y="1210525"/>
            <a:ext cx="7280100" cy="21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4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Red Hat Display SemiBold"/>
              <a:buChar char="•"/>
              <a:defRPr sz="23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marL="914400" lvl="1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ed Hat Display SemiBold"/>
              <a:buChar char="–"/>
              <a:defRPr sz="22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 sz="18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–"/>
              <a:defRPr sz="18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»"/>
              <a:defRPr sz="18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marL="2743200" lvl="5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Display SemiBold"/>
              <a:buChar char="•"/>
              <a:defRPr sz="18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Display SemiBold"/>
              <a:buChar char="•"/>
              <a:defRPr sz="18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Display SemiBold"/>
              <a:buChar char="•"/>
              <a:defRPr sz="18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Display SemiBold"/>
              <a:buChar char="•"/>
              <a:defRPr sz="18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5825" y="4561200"/>
            <a:ext cx="813150" cy="26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794" y="4742563"/>
            <a:ext cx="1282412" cy="2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itle and 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88875" y="141450"/>
            <a:ext cx="88407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1950" y="1381875"/>
            <a:ext cx="3815700" cy="21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Red Hat Display SemiBold"/>
              <a:buChar char="•"/>
              <a:defRPr sz="25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d Hat Display SemiBold"/>
              <a:buChar char="–"/>
              <a:defRPr sz="24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•"/>
              <a:defRPr sz="20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–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»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556400" y="1381875"/>
            <a:ext cx="4062900" cy="21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Red Hat Display SemiBold"/>
              <a:buChar char="•"/>
              <a:defRPr sz="25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d Hat Display SemiBold"/>
              <a:buChar char="–"/>
              <a:defRPr sz="24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•"/>
              <a:defRPr sz="2000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–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Display SemiBold"/>
              <a:buChar char="»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ed Hat Display SemiBold"/>
              <a:buChar char="•"/>
              <a:defRPr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62" y="4629073"/>
            <a:ext cx="648600" cy="2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763" y="4629072"/>
            <a:ext cx="813784" cy="26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226075" y="4546375"/>
            <a:ext cx="1977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CA" sz="1300" b="1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@twitterhandle</a:t>
            </a:r>
            <a:endParaRPr sz="1300" b="1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b="1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328775" y="1586926"/>
            <a:ext cx="5793000" cy="11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Click to Edit Title</a:t>
            </a:r>
            <a:endParaRPr sz="480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336652" y="2833354"/>
            <a:ext cx="3026100" cy="4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i="0" u="none" strike="noStrike" cap="none">
                <a:solidFill>
                  <a:schemeClr val="lt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Title / Subtitle Here</a:t>
            </a:r>
            <a:endParaRPr sz="1800" i="0" u="none" strike="noStrike" cap="none">
              <a:solidFill>
                <a:schemeClr val="lt1"/>
              </a:solidFill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229441" y="168406"/>
            <a:ext cx="83898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Click to edit title</a:t>
            </a:r>
            <a:endParaRPr sz="30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451950" y="1003825"/>
            <a:ext cx="7280100" cy="21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Display SemiBold"/>
              <a:buChar char="•"/>
            </a:pPr>
            <a:r>
              <a:rPr lang="en-CA"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Click to edit text</a:t>
            </a:r>
            <a:endParaRPr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Red Hat Display SemiBold"/>
              <a:buChar char="–"/>
            </a:pPr>
            <a:r>
              <a:rPr lang="en-CA"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Second level</a:t>
            </a:r>
            <a:endParaRPr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ed Hat Display SemiBold"/>
              <a:buChar char="•"/>
            </a:pPr>
            <a:r>
              <a:rPr lang="en-CA"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Third level</a:t>
            </a:r>
            <a:endParaRPr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ed Hat Display SemiBold"/>
              <a:buChar char="–"/>
            </a:pPr>
            <a:r>
              <a:rPr lang="en-CA"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Fourth level</a:t>
            </a:r>
            <a:endParaRPr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ed Hat Display SemiBold"/>
              <a:buChar char="»"/>
            </a:pPr>
            <a:r>
              <a:rPr lang="en-CA">
                <a:latin typeface="Red Hat Display SemiBold"/>
                <a:ea typeface="Red Hat Display SemiBold"/>
                <a:cs typeface="Red Hat Display SemiBold"/>
                <a:sym typeface="Red Hat Display SemiBold"/>
              </a:rPr>
              <a:t>Fifth level</a:t>
            </a:r>
            <a:endParaRPr>
              <a:latin typeface="Red Hat Display SemiBold"/>
              <a:ea typeface="Red Hat Display SemiBold"/>
              <a:cs typeface="Red Hat Display SemiBold"/>
              <a:sym typeface="Red Hat Display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229441" y="165781"/>
            <a:ext cx="8389800" cy="8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51950" y="1210525"/>
            <a:ext cx="7280100" cy="21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229441" y="108074"/>
            <a:ext cx="8389800" cy="80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451950" y="943488"/>
            <a:ext cx="7280100" cy="349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X4 Developer Summit 202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Macintosh PowerPoint</Application>
  <PresentationFormat>On-screen Show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Red Hat Display</vt:lpstr>
      <vt:lpstr>Red Hat Display SemiBold</vt:lpstr>
      <vt:lpstr>Helvetica Neue Light</vt:lpstr>
      <vt:lpstr>Calibri</vt:lpstr>
      <vt:lpstr>Arial</vt:lpstr>
      <vt:lpstr>PX4 Developer Summit 2023</vt:lpstr>
      <vt:lpstr>PowerPoint Presentation</vt:lpstr>
      <vt:lpstr>PowerPoint Presentation</vt:lpstr>
      <vt:lpstr>Click to edit 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1</cp:revision>
  <dcterms:modified xsi:type="dcterms:W3CDTF">2023-06-26T15:52:06Z</dcterms:modified>
</cp:coreProperties>
</file>