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39" d="100"/>
          <a:sy n="139" d="100"/>
        </p:scale>
        <p:origin x="12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CDE3A9-8140-0340-2874-24BC4894D7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DAD762-707D-E535-2FC2-0F9F08419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A6576EC-62C7-19F4-C3CF-43710EC2EA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4EEEC1-1DC9-9166-0C7B-531BAA0D9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5760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66</cp:revision>
  <dcterms:created xsi:type="dcterms:W3CDTF">2015-04-06T18:30:18Z</dcterms:created>
  <dcterms:modified xsi:type="dcterms:W3CDTF">2023-08-21T15:30:17Z</dcterms:modified>
</cp:coreProperties>
</file>