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641"/>
    <a:srgbClr val="00A2E5"/>
    <a:srgbClr val="16297A"/>
    <a:srgbClr val="0051D2"/>
    <a:srgbClr val="6A0495"/>
    <a:srgbClr val="E4A94D"/>
    <a:srgbClr val="4372B8"/>
    <a:srgbClr val="BB1B8D"/>
    <a:srgbClr val="E75021"/>
    <a:srgbClr val="F1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39" d="100"/>
          <a:sy n="139" d="100"/>
        </p:scale>
        <p:origin x="129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6913892-9D86-A6A3-CC15-355CA46587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359746F-0822-1B66-AC65-207ADF0729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B5C58B-2ED3-09D1-F906-23420D732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3" y="362849"/>
            <a:ext cx="2794657" cy="16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AFB36B-59FF-3331-0C6F-8B2B194D6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98" y="663999"/>
            <a:ext cx="6361204" cy="38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027FC6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27FC6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27FC6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27FC6"/>
              </a:buClr>
              <a:defRPr>
                <a:latin typeface="Arial"/>
                <a:cs typeface="Arial"/>
              </a:defRPr>
            </a:lvl4pPr>
            <a:lvl5pPr>
              <a:buClr>
                <a:srgbClr val="027FC6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0C641"/>
                </a:solidFill>
              </a:rPr>
              <a:t>#</a:t>
            </a:r>
            <a:r>
              <a:rPr lang="en-US" sz="1000" dirty="0" err="1">
                <a:solidFill>
                  <a:srgbClr val="F0C641"/>
                </a:solidFill>
              </a:rPr>
              <a:t>OSSummit</a:t>
            </a:r>
            <a:endParaRPr lang="en-US" sz="1000" b="1" dirty="0">
              <a:solidFill>
                <a:srgbClr val="F0C64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16297A">
                <a:alpha val="97000"/>
              </a:srgbClr>
            </a:gs>
            <a:gs pos="99000">
              <a:srgbClr val="00A2E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762B435-98D2-85FA-3E8D-DACC0BD4D6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6259F9-32BC-0B81-C1DC-7C41FE05F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5763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Tyler</cp:lastModifiedBy>
  <cp:revision>67</cp:revision>
  <dcterms:created xsi:type="dcterms:W3CDTF">2015-04-06T18:30:18Z</dcterms:created>
  <dcterms:modified xsi:type="dcterms:W3CDTF">2023-08-21T15:30:31Z</dcterms:modified>
</cp:coreProperties>
</file>