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61" r:id="rId2"/>
    <p:sldId id="269" r:id="rId3"/>
    <p:sldId id="263" r:id="rId4"/>
    <p:sldId id="264" r:id="rId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C641"/>
    <a:srgbClr val="00A2E5"/>
    <a:srgbClr val="16297A"/>
    <a:srgbClr val="0051D2"/>
    <a:srgbClr val="6A0495"/>
    <a:srgbClr val="E4A94D"/>
    <a:srgbClr val="4372B8"/>
    <a:srgbClr val="BB1B8D"/>
    <a:srgbClr val="E75021"/>
    <a:srgbClr val="F163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MasterView">
  <p:normalViewPr>
    <p:restoredLeft sz="7032" autoAdjust="0"/>
    <p:restoredTop sz="94474"/>
  </p:normalViewPr>
  <p:slideViewPr>
    <p:cSldViewPr snapToGrid="0" snapToObjects="1">
      <p:cViewPr varScale="1">
        <p:scale>
          <a:sx n="148" d="100"/>
          <a:sy n="148" d="100"/>
        </p:scale>
        <p:origin x="1026" y="13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54D164-EA59-4044-8F82-034AE49D2C8D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50F61D2-B981-484E-B5B5-CD430142CD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5411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76913892-9D86-A6A3-CC15-355CA46587C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1359746F-0822-1B66-AC65-207ADF0729E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EF6EF66F-8412-D66A-DFB9-79FB4880A6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947" y="279036"/>
            <a:ext cx="2306514" cy="1843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0175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5C175582-99EB-02CD-3E12-83AD3D94157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4449" y="236743"/>
            <a:ext cx="5775102" cy="4616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99426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551543"/>
            <a:ext cx="9144000" cy="43952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96897" y="40417"/>
            <a:ext cx="8389903" cy="490484"/>
          </a:xfrm>
        </p:spPr>
        <p:txBody>
          <a:bodyPr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355601" y="885371"/>
            <a:ext cx="7376458" cy="3709252"/>
          </a:xfrm>
        </p:spPr>
        <p:txBody>
          <a:bodyPr/>
          <a:lstStyle>
            <a:lvl1pPr>
              <a:buClr>
                <a:srgbClr val="027FC6"/>
              </a:buClr>
              <a:defRPr sz="2800">
                <a:latin typeface="Arial"/>
                <a:cs typeface="Arial"/>
              </a:defRPr>
            </a:lvl1pPr>
            <a:lvl2pPr>
              <a:buClr>
                <a:srgbClr val="027FC6"/>
              </a:buClr>
              <a:defRPr sz="2400">
                <a:latin typeface="Arial"/>
                <a:cs typeface="Arial"/>
              </a:defRPr>
            </a:lvl2pPr>
            <a:lvl3pPr>
              <a:buClr>
                <a:srgbClr val="027FC6"/>
              </a:buClr>
              <a:defRPr sz="2000">
                <a:latin typeface="Arial"/>
                <a:cs typeface="Arial"/>
              </a:defRPr>
            </a:lvl3pPr>
            <a:lvl4pPr>
              <a:buClr>
                <a:srgbClr val="027FC6"/>
              </a:buClr>
              <a:defRPr>
                <a:latin typeface="Arial"/>
                <a:cs typeface="Arial"/>
              </a:defRPr>
            </a:lvl4pPr>
            <a:lvl5pPr>
              <a:buClr>
                <a:srgbClr val="027FC6"/>
              </a:buClr>
              <a:defRPr>
                <a:latin typeface="Arial"/>
                <a:cs typeface="Arial"/>
              </a:defRPr>
            </a:lvl5pPr>
          </a:lstStyle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  <p:sp>
        <p:nvSpPr>
          <p:cNvPr id="2" name="Rectangle 1"/>
          <p:cNvSpPr/>
          <p:nvPr userDrawn="1"/>
        </p:nvSpPr>
        <p:spPr>
          <a:xfrm>
            <a:off x="-2" y="4946754"/>
            <a:ext cx="9144002" cy="19674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itle 1"/>
          <p:cNvSpPr txBox="1">
            <a:spLocks/>
          </p:cNvSpPr>
          <p:nvPr userDrawn="1"/>
        </p:nvSpPr>
        <p:spPr>
          <a:xfrm>
            <a:off x="8140588" y="4903103"/>
            <a:ext cx="865845" cy="2554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000" dirty="0">
                <a:solidFill>
                  <a:srgbClr val="F0C641"/>
                </a:solidFill>
              </a:rPr>
              <a:t>#</a:t>
            </a:r>
            <a:r>
              <a:rPr lang="en-US" sz="1000" dirty="0" err="1">
                <a:solidFill>
                  <a:srgbClr val="F0C641"/>
                </a:solidFill>
              </a:rPr>
              <a:t>OSSummit</a:t>
            </a:r>
            <a:endParaRPr lang="en-US" sz="1000" b="1" dirty="0">
              <a:solidFill>
                <a:srgbClr val="F0C64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6342" y="4477854"/>
            <a:ext cx="873611" cy="287224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gradFill>
          <a:gsLst>
            <a:gs pos="0">
              <a:srgbClr val="16297A">
                <a:alpha val="97000"/>
              </a:srgbClr>
            </a:gs>
            <a:gs pos="99000">
              <a:srgbClr val="00A2E5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848412" y="0"/>
            <a:ext cx="8295587" cy="5143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1209568" y="1439057"/>
            <a:ext cx="6559682" cy="2906700"/>
          </a:xfrm>
          <a:noFill/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Insert Title </a:t>
            </a:r>
            <a:br>
              <a:rPr lang="en-CA" dirty="0"/>
            </a:br>
            <a:r>
              <a:rPr lang="en-CA" dirty="0"/>
              <a:t>Here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643" y="4465154"/>
            <a:ext cx="836508" cy="28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8871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53873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CA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2277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dirty="0"/>
              <a:t>Click to edit Master text styles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8250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59" r:id="rId2"/>
    <p:sldLayoutId id="2147483664" r:id="rId3"/>
    <p:sldLayoutId id="2147483658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800" kern="1200">
          <a:solidFill>
            <a:schemeClr val="bg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333792" y="4464459"/>
            <a:ext cx="1165224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1500"/>
              <a:t>#</a:t>
            </a:r>
            <a:r>
              <a:rPr lang="en-US" sz="1500" dirty="0" err="1"/>
              <a:t>OSSummit</a:t>
            </a:r>
            <a:endParaRPr lang="en-US" sz="1500" b="1" dirty="0">
              <a:solidFill>
                <a:srgbClr val="8ABA55"/>
              </a:solidFill>
            </a:endParaRP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408308" y="4479450"/>
            <a:ext cx="1649636" cy="346831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8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lvl="0"/>
            <a:r>
              <a:rPr lang="en-CA" dirty="0"/>
              <a:t>@</a:t>
            </a:r>
            <a:r>
              <a:rPr lang="en-CA" dirty="0" err="1"/>
              <a:t>twitterhandle</a:t>
            </a:r>
            <a:endParaRPr lang="en-US" dirty="0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7762B435-98D2-85FA-3E8D-DACC0BD4D68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58842" y="2171247"/>
            <a:ext cx="5793079" cy="1321357"/>
          </a:xfrm>
          <a:solidFill>
            <a:schemeClr val="bg1"/>
          </a:solidFill>
        </p:spPr>
        <p:txBody>
          <a:bodyPr lIns="360000" anchor="ctr">
            <a:noAutofit/>
          </a:bodyPr>
          <a:lstStyle>
            <a:lvl1pPr marL="0" indent="0" algn="l">
              <a:buNone/>
              <a:defRPr sz="4800" b="1" baseline="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716259F9-32BC-0B81-C1DC-7C41FE05F79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258842" y="3578089"/>
            <a:ext cx="3026003" cy="403106"/>
          </a:xfrm>
          <a:solidFill>
            <a:schemeClr val="tx1"/>
          </a:solidFill>
          <a:ln>
            <a:noFill/>
          </a:ln>
        </p:spPr>
        <p:txBody>
          <a:bodyPr lIns="360000">
            <a:noAutofit/>
          </a:bodyPr>
          <a:lstStyle>
            <a:lvl1pPr marL="0" indent="0" algn="l">
              <a:buNone/>
              <a:defRPr sz="1800" b="1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2pPr>
            <a:lvl3pPr marL="9144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3pPr>
            <a:lvl4pPr marL="13716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4pPr>
            <a:lvl5pPr marL="1828800" indent="0" algn="ctr">
              <a:buNone/>
              <a:defRPr sz="4800">
                <a:solidFill>
                  <a:schemeClr val="bg1"/>
                </a:solidFill>
                <a:latin typeface="Helvetica Neue Light"/>
                <a:cs typeface="Helvetica Neue Light"/>
              </a:defRPr>
            </a:lvl5pPr>
          </a:lstStyle>
          <a:p>
            <a:pPr lvl="0"/>
            <a:r>
              <a:rPr lang="en-CA" dirty="0"/>
              <a:t>Title / Subtitle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840055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dirty="0"/>
              <a:t>Click to edit text</a:t>
            </a:r>
          </a:p>
          <a:p>
            <a:pPr lvl="1"/>
            <a:r>
              <a:rPr lang="en-CA" dirty="0"/>
              <a:t>Second level</a:t>
            </a:r>
          </a:p>
          <a:p>
            <a:pPr lvl="2"/>
            <a:r>
              <a:rPr lang="en-CA" dirty="0"/>
              <a:t>Third level</a:t>
            </a:r>
          </a:p>
          <a:p>
            <a:pPr lvl="3"/>
            <a:r>
              <a:rPr lang="en-CA" dirty="0"/>
              <a:t>Fourth level</a:t>
            </a:r>
          </a:p>
          <a:p>
            <a:pPr lvl="4"/>
            <a:r>
              <a:rPr lang="en-CA" dirty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16253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1176882" y="1151763"/>
            <a:ext cx="6893913" cy="2906700"/>
          </a:xfrm>
        </p:spPr>
        <p:txBody>
          <a:bodyPr/>
          <a:lstStyle/>
          <a:p>
            <a:r>
              <a:rPr lang="en-US" dirty="0"/>
              <a:t>Click to place </a:t>
            </a:r>
            <a:br>
              <a:rPr lang="en-US" dirty="0"/>
            </a:br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34855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025921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5905</TotalTime>
  <Words>34</Words>
  <Application>Microsoft Office PowerPoint</Application>
  <PresentationFormat>On-screen Show (16:9)</PresentationFormat>
  <Paragraphs>11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Helvetica Neue Light</vt:lpstr>
      <vt:lpstr>Office Theme</vt:lpstr>
      <vt:lpstr>PowerPoint Presentation</vt:lpstr>
      <vt:lpstr>Click to edit title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Amanda Cohen</dc:creator>
  <cp:lastModifiedBy>Tyler</cp:lastModifiedBy>
  <cp:revision>77</cp:revision>
  <dcterms:created xsi:type="dcterms:W3CDTF">2015-04-06T18:30:18Z</dcterms:created>
  <dcterms:modified xsi:type="dcterms:W3CDTF">2023-08-21T17:52:37Z</dcterms:modified>
</cp:coreProperties>
</file>