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39" d="100"/>
          <a:sy n="139" d="100"/>
        </p:scale>
        <p:origin x="12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54B259-E83B-B43A-C50E-189520A4C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63ACB9-3E35-DDEA-9689-052282375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73</cp:revision>
  <dcterms:created xsi:type="dcterms:W3CDTF">2015-04-06T18:30:18Z</dcterms:created>
  <dcterms:modified xsi:type="dcterms:W3CDTF">2023-08-21T15:48:12Z</dcterms:modified>
</cp:coreProperties>
</file>