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16" name="Picture 15" descr="A black and white logo&#10;&#10;Description automatically generated">
            <a:extLst>
              <a:ext uri="{FF2B5EF4-FFF2-40B4-BE49-F238E27FC236}">
                <a16:creationId xmlns:a16="http://schemas.microsoft.com/office/drawing/2014/main" id="{9F1BDC76-099B-0A93-CF24-A01618B4A1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5260" y="343493"/>
            <a:ext cx="2201822" cy="16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30C32E24-FC96-03BD-AFFC-10360987FE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68526" y="614016"/>
            <a:ext cx="5014853" cy="38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74</cp:revision>
  <dcterms:created xsi:type="dcterms:W3CDTF">2015-04-06T18:30:18Z</dcterms:created>
  <dcterms:modified xsi:type="dcterms:W3CDTF">2023-08-21T17:40:19Z</dcterms:modified>
</cp:coreProperties>
</file>