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641"/>
    <a:srgbClr val="00A2E5"/>
    <a:srgbClr val="16297A"/>
    <a:srgbClr val="0051D2"/>
    <a:srgbClr val="6A0495"/>
    <a:srgbClr val="E4A94D"/>
    <a:srgbClr val="4372B8"/>
    <a:srgbClr val="BB1B8D"/>
    <a:srgbClr val="E75021"/>
    <a:srgbClr val="F1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7032" autoAdjust="0"/>
    <p:restoredTop sz="94474"/>
  </p:normalViewPr>
  <p:slideViewPr>
    <p:cSldViewPr snapToGrid="0" snapToObjects="1">
      <p:cViewPr varScale="1">
        <p:scale>
          <a:sx n="148" d="100"/>
          <a:sy n="148" d="100"/>
        </p:scale>
        <p:origin x="102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6913892-9D86-A6A3-CC15-355CA4658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359746F-0822-1B66-AC65-207ADF072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18" name="Picture 17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82E3160C-E5FE-840D-9C3B-A9837F9009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6393" y="461544"/>
            <a:ext cx="2201822" cy="14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E12D6580-AC38-38E6-E1AA-CB0EE7B15E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9621" y="873108"/>
            <a:ext cx="5044758" cy="329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027FC6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27FC6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27FC6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27FC6"/>
              </a:buClr>
              <a:defRPr>
                <a:latin typeface="Arial"/>
                <a:cs typeface="Arial"/>
              </a:defRPr>
            </a:lvl4pPr>
            <a:lvl5pPr>
              <a:buClr>
                <a:srgbClr val="027FC6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0C641"/>
                </a:solidFill>
              </a:rPr>
              <a:t>#</a:t>
            </a:r>
            <a:r>
              <a:rPr lang="en-US" sz="1000" dirty="0" err="1">
                <a:solidFill>
                  <a:srgbClr val="F0C641"/>
                </a:solidFill>
              </a:rPr>
              <a:t>OSSummit</a:t>
            </a:r>
            <a:endParaRPr lang="en-US" sz="1000" b="1" dirty="0">
              <a:solidFill>
                <a:srgbClr val="F0C64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16297A">
                <a:alpha val="97000"/>
              </a:srgbClr>
            </a:gs>
            <a:gs pos="99000">
              <a:srgbClr val="00A2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762B435-98D2-85FA-3E8D-DACC0BD4D6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259F9-32BC-0B81-C1DC-7C41FE05F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5899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</cp:lastModifiedBy>
  <cp:revision>75</cp:revision>
  <dcterms:created xsi:type="dcterms:W3CDTF">2015-04-06T18:30:18Z</dcterms:created>
  <dcterms:modified xsi:type="dcterms:W3CDTF">2023-08-21T17:46:40Z</dcterms:modified>
</cp:coreProperties>
</file>