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032" autoAdjust="0"/>
    <p:restoredTop sz="94474"/>
  </p:normalViewPr>
  <p:slideViewPr>
    <p:cSldViewPr snapToGrid="0" snapToObjects="1">
      <p:cViewPr varScale="1">
        <p:scale>
          <a:sx n="148" d="100"/>
          <a:sy n="148" d="100"/>
        </p:scale>
        <p:origin x="102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E671F2-2931-00A7-7965-079EFC3BB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D19C907-CD3A-5DD1-CB57-C061A225EE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5908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78</cp:revision>
  <dcterms:created xsi:type="dcterms:W3CDTF">2015-04-06T18:30:18Z</dcterms:created>
  <dcterms:modified xsi:type="dcterms:W3CDTF">2023-08-21T17:54:45Z</dcterms:modified>
</cp:coreProperties>
</file>