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63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C641"/>
    <a:srgbClr val="00A2E5"/>
    <a:srgbClr val="16297A"/>
    <a:srgbClr val="0051D2"/>
    <a:srgbClr val="6A0495"/>
    <a:srgbClr val="E4A94D"/>
    <a:srgbClr val="4372B8"/>
    <a:srgbClr val="BB1B8D"/>
    <a:srgbClr val="E75021"/>
    <a:srgbClr val="F16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32" autoAdjust="0"/>
    <p:restoredTop sz="94474"/>
  </p:normalViewPr>
  <p:slideViewPr>
    <p:cSldViewPr snapToGrid="0" snapToObjects="1">
      <p:cViewPr varScale="1">
        <p:scale>
          <a:sx n="139" d="100"/>
          <a:sy n="139" d="100"/>
        </p:scale>
        <p:origin x="1296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76913892-9D86-A6A3-CC15-355CA46587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359746F-0822-1B66-AC65-207ADF0729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pic>
        <p:nvPicPr>
          <p:cNvPr id="23" name="Picture 22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3002E547-56FE-E40F-83BF-5568EA6A62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2925" y="545104"/>
            <a:ext cx="2238911" cy="130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22481206-B9A8-34C9-9D11-FF8114FC14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62639" y="1109662"/>
            <a:ext cx="5018722" cy="292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027FC6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027FC6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027FC6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027FC6"/>
              </a:buClr>
              <a:defRPr>
                <a:latin typeface="Arial"/>
                <a:cs typeface="Arial"/>
              </a:defRPr>
            </a:lvl4pPr>
            <a:lvl5pPr>
              <a:buClr>
                <a:srgbClr val="027FC6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140588" y="4903103"/>
            <a:ext cx="865845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>
                <a:solidFill>
                  <a:srgbClr val="F0C641"/>
                </a:solidFill>
              </a:rPr>
              <a:t>#</a:t>
            </a:r>
            <a:r>
              <a:rPr lang="en-US" sz="1000" dirty="0" err="1">
                <a:solidFill>
                  <a:srgbClr val="F0C641"/>
                </a:solidFill>
              </a:rPr>
              <a:t>OSSummit</a:t>
            </a:r>
            <a:endParaRPr lang="en-US" sz="1000" b="1" dirty="0">
              <a:solidFill>
                <a:srgbClr val="F0C64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2" y="4477854"/>
            <a:ext cx="873611" cy="2872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0">
              <a:srgbClr val="16297A">
                <a:alpha val="97000"/>
              </a:srgbClr>
            </a:gs>
            <a:gs pos="99000">
              <a:srgbClr val="00A2E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9568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Insert Title </a:t>
            </a:r>
            <a:br>
              <a:rPr lang="en-CA" dirty="0"/>
            </a:br>
            <a:r>
              <a:rPr lang="en-CA" dirty="0"/>
              <a:t>Here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3" y="4465154"/>
            <a:ext cx="836508" cy="28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3792" y="4464459"/>
            <a:ext cx="1165224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/>
              <a:t>#</a:t>
            </a:r>
            <a:r>
              <a:rPr lang="en-US" sz="1500" dirty="0" err="1"/>
              <a:t>OSSummit</a:t>
            </a:r>
            <a:endParaRPr lang="en-US" sz="1500" b="1" dirty="0">
              <a:solidFill>
                <a:srgbClr val="8ABA5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8308" y="4479450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762B435-98D2-85FA-3E8D-DACC0BD4D6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6259F9-32BC-0B81-C1DC-7C41FE05F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6882" y="1151763"/>
            <a:ext cx="6893913" cy="2906700"/>
          </a:xfrm>
        </p:spPr>
        <p:txBody>
          <a:bodyPr/>
          <a:lstStyle/>
          <a:p>
            <a:r>
              <a:rPr lang="en-US" dirty="0"/>
              <a:t>Click to place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5923</TotalTime>
  <Words>34</Words>
  <Application>Microsoft Office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 Neue Light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Tyler</cp:lastModifiedBy>
  <cp:revision>80</cp:revision>
  <dcterms:created xsi:type="dcterms:W3CDTF">2015-04-06T18:30:18Z</dcterms:created>
  <dcterms:modified xsi:type="dcterms:W3CDTF">2023-08-21T18:10:20Z</dcterms:modified>
</cp:coreProperties>
</file>