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41"/>
    <a:srgbClr val="00A2E5"/>
    <a:srgbClr val="16297A"/>
    <a:srgbClr val="0051D2"/>
    <a:srgbClr val="6A0495"/>
    <a:srgbClr val="E4A94D"/>
    <a:srgbClr val="4372B8"/>
    <a:srgbClr val="BB1B8D"/>
    <a:srgbClr val="E75021"/>
    <a:srgbClr val="F1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9"/>
          <a:stretch/>
        </p:blipFill>
        <p:spPr>
          <a:xfrm>
            <a:off x="375834" y="202301"/>
            <a:ext cx="3748604" cy="18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t="17937" r="21774" b="15339"/>
          <a:stretch/>
        </p:blipFill>
        <p:spPr>
          <a:xfrm>
            <a:off x="2237282" y="1031511"/>
            <a:ext cx="4669437" cy="308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027FC6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27FC6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27FC6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27FC6"/>
              </a:buClr>
              <a:defRPr>
                <a:latin typeface="Arial"/>
                <a:cs typeface="Arial"/>
              </a:defRPr>
            </a:lvl4pPr>
            <a:lvl5pPr>
              <a:buClr>
                <a:srgbClr val="027FC6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F0C641"/>
                </a:solidFill>
              </a:rPr>
              <a:t>#</a:t>
            </a:r>
            <a:r>
              <a:rPr lang="en-US" sz="1000" dirty="0" err="1" smtClean="0">
                <a:solidFill>
                  <a:srgbClr val="F0C641"/>
                </a:solidFill>
              </a:rPr>
              <a:t>OSSummit</a:t>
            </a:r>
            <a:endParaRPr lang="en-US" sz="1000" b="1" dirty="0">
              <a:solidFill>
                <a:srgbClr val="F0C64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16297A">
                <a:alpha val="97000"/>
              </a:srgbClr>
            </a:gs>
            <a:gs pos="99000">
              <a:srgbClr val="00A2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smtClean="0"/>
              <a:t>#</a:t>
            </a:r>
            <a:r>
              <a:rPr lang="en-US" sz="1500" dirty="0" err="1" smtClean="0"/>
              <a:t>OSS</a:t>
            </a:r>
            <a:r>
              <a:rPr lang="en-US" sz="1500" dirty="0" err="1" smtClean="0"/>
              <a:t>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5757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64</cp:revision>
  <dcterms:created xsi:type="dcterms:W3CDTF">2015-04-06T18:30:18Z</dcterms:created>
  <dcterms:modified xsi:type="dcterms:W3CDTF">2023-08-10T18:24:55Z</dcterms:modified>
</cp:coreProperties>
</file>