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30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729946"/>
            <a:ext cx="5927988" cy="1308648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4800" b="1">
                <a:solidFill>
                  <a:schemeClr val="lt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5927988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70</cp:revision>
  <dcterms:created xsi:type="dcterms:W3CDTF">2015-04-06T18:30:18Z</dcterms:created>
  <dcterms:modified xsi:type="dcterms:W3CDTF">2023-08-28T20:12:31Z</dcterms:modified>
</cp:coreProperties>
</file>