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70" r:id="rId2"/>
    <p:sldId id="269" r:id="rId3"/>
    <p:sldId id="263" r:id="rId4"/>
    <p:sldId id="264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3C24"/>
    <a:srgbClr val="E73593"/>
    <a:srgbClr val="824298"/>
    <a:srgbClr val="0051D2"/>
    <a:srgbClr val="6A0495"/>
    <a:srgbClr val="E4A94D"/>
    <a:srgbClr val="4372B8"/>
    <a:srgbClr val="BB1B8D"/>
    <a:srgbClr val="E75021"/>
    <a:srgbClr val="F163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05" autoAdjust="0"/>
    <p:restoredTop sz="94490"/>
  </p:normalViewPr>
  <p:slideViewPr>
    <p:cSldViewPr snapToGrid="0" snapToObjects="1">
      <p:cViewPr varScale="1">
        <p:scale>
          <a:sx n="161" d="100"/>
          <a:sy n="161" d="100"/>
        </p:scale>
        <p:origin x="1416" y="1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54D164-EA59-4044-8F82-034AE49D2C8D}" type="datetimeFigureOut">
              <a:rPr lang="en-US" smtClean="0"/>
              <a:t>5/9/23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F61D2-B981-484E-B5B5-CD430142C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541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9CBFA58-2731-FADD-6116-9F8E7FBFBEA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8842" y="1686217"/>
            <a:ext cx="5793079" cy="1321357"/>
          </a:xfrm>
          <a:noFill/>
        </p:spPr>
        <p:txBody>
          <a:bodyPr lIns="360000" anchor="ctr">
            <a:noAutofit/>
          </a:bodyPr>
          <a:lstStyle>
            <a:lvl1pPr marL="0" indent="0" algn="l">
              <a:buNone/>
              <a:defRPr sz="3600" b="0" i="0" baseline="0">
                <a:solidFill>
                  <a:schemeClr val="bg1"/>
                </a:solidFill>
                <a:latin typeface="Verdana" panose="020B0604030504040204" pitchFamily="34" charset="0"/>
                <a:cs typeface="Arial"/>
              </a:defRPr>
            </a:lvl1pPr>
            <a:lvl2pPr marL="457200" indent="0" algn="ctr">
              <a:buNone/>
              <a:defRPr sz="4800">
                <a:solidFill>
                  <a:schemeClr val="bg1"/>
                </a:solidFill>
                <a:latin typeface="Helvetica Neue Light"/>
                <a:cs typeface="Helvetica Neue Light"/>
              </a:defRPr>
            </a:lvl2pPr>
            <a:lvl3pPr marL="914400" indent="0" algn="ctr">
              <a:buNone/>
              <a:defRPr sz="4800">
                <a:solidFill>
                  <a:schemeClr val="bg1"/>
                </a:solidFill>
                <a:latin typeface="Helvetica Neue Light"/>
                <a:cs typeface="Helvetica Neue Light"/>
              </a:defRPr>
            </a:lvl3pPr>
            <a:lvl4pPr marL="1371600" indent="0" algn="ctr">
              <a:buNone/>
              <a:defRPr sz="4800">
                <a:solidFill>
                  <a:schemeClr val="bg1"/>
                </a:solidFill>
                <a:latin typeface="Helvetica Neue Light"/>
                <a:cs typeface="Helvetica Neue Light"/>
              </a:defRPr>
            </a:lvl4pPr>
            <a:lvl5pPr marL="1828800" indent="0" algn="ctr">
              <a:buNone/>
              <a:defRPr sz="4800">
                <a:solidFill>
                  <a:schemeClr val="bg1"/>
                </a:solidFill>
                <a:latin typeface="Helvetica Neue Light"/>
                <a:cs typeface="Helvetica Neue Light"/>
              </a:defRPr>
            </a:lvl5pPr>
          </a:lstStyle>
          <a:p>
            <a:pPr lvl="0"/>
            <a:r>
              <a:rPr lang="en-CA" dirty="0"/>
              <a:t>Click to Edit Title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48DECF10-1F7A-462D-6064-C22E732BBB5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8842" y="3196426"/>
            <a:ext cx="3026003" cy="403106"/>
          </a:xfrm>
          <a:noFill/>
          <a:ln>
            <a:noFill/>
          </a:ln>
        </p:spPr>
        <p:txBody>
          <a:bodyPr lIns="360000">
            <a:noAutofit/>
          </a:bodyPr>
          <a:lstStyle>
            <a:lvl1pPr marL="0" indent="0" algn="l">
              <a:buNone/>
              <a:defRPr sz="1700" b="1" i="0" baseline="0">
                <a:solidFill>
                  <a:schemeClr val="bg1"/>
                </a:solidFill>
                <a:latin typeface="Verdana" panose="020B0604030504040204" pitchFamily="34" charset="0"/>
                <a:cs typeface="Arial"/>
              </a:defRPr>
            </a:lvl1pPr>
            <a:lvl2pPr marL="457200" indent="0" algn="ctr">
              <a:buNone/>
              <a:defRPr sz="4800">
                <a:solidFill>
                  <a:schemeClr val="bg1"/>
                </a:solidFill>
                <a:latin typeface="Helvetica Neue Light"/>
                <a:cs typeface="Helvetica Neue Light"/>
              </a:defRPr>
            </a:lvl2pPr>
            <a:lvl3pPr marL="914400" indent="0" algn="ctr">
              <a:buNone/>
              <a:defRPr sz="4800">
                <a:solidFill>
                  <a:schemeClr val="bg1"/>
                </a:solidFill>
                <a:latin typeface="Helvetica Neue Light"/>
                <a:cs typeface="Helvetica Neue Light"/>
              </a:defRPr>
            </a:lvl3pPr>
            <a:lvl4pPr marL="1371600" indent="0" algn="ctr">
              <a:buNone/>
              <a:defRPr sz="4800">
                <a:solidFill>
                  <a:schemeClr val="bg1"/>
                </a:solidFill>
                <a:latin typeface="Helvetica Neue Light"/>
                <a:cs typeface="Helvetica Neue Light"/>
              </a:defRPr>
            </a:lvl4pPr>
            <a:lvl5pPr marL="1828800" indent="0" algn="ctr">
              <a:buNone/>
              <a:defRPr sz="4800">
                <a:solidFill>
                  <a:schemeClr val="bg1"/>
                </a:solidFill>
                <a:latin typeface="Helvetica Neue Light"/>
                <a:cs typeface="Helvetica Neue Light"/>
              </a:defRPr>
            </a:lvl5pPr>
          </a:lstStyle>
          <a:p>
            <a:pPr lvl="0"/>
            <a:r>
              <a:rPr lang="en-CA" dirty="0"/>
              <a:t>Title / Subtitle Here</a:t>
            </a:r>
            <a:endParaRPr lang="en-US" dirty="0"/>
          </a:p>
        </p:txBody>
      </p:sp>
      <p:pic>
        <p:nvPicPr>
          <p:cNvPr id="3" name="Picture 2" descr="Graphical user interface&#10;&#10;Description automatically generated">
            <a:extLst>
              <a:ext uri="{FF2B5EF4-FFF2-40B4-BE49-F238E27FC236}">
                <a16:creationId xmlns:a16="http://schemas.microsoft.com/office/drawing/2014/main" id="{68D2B615-8E0A-10DC-04FD-31492678FC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28433" b="41618"/>
          <a:stretch/>
        </p:blipFill>
        <p:spPr>
          <a:xfrm>
            <a:off x="258842" y="178026"/>
            <a:ext cx="2823221" cy="517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17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&#10;&#10;Description automatically generated with medium confidence">
            <a:extLst>
              <a:ext uri="{FF2B5EF4-FFF2-40B4-BE49-F238E27FC236}">
                <a16:creationId xmlns:a16="http://schemas.microsoft.com/office/drawing/2014/main" id="{6A8F8AB7-7198-0831-7E63-4B0CD1BA93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10331" y="4598668"/>
            <a:ext cx="703690" cy="231514"/>
          </a:xfrm>
          <a:prstGeom prst="rect">
            <a:avLst/>
          </a:prstGeom>
        </p:spPr>
      </p:pic>
      <p:pic>
        <p:nvPicPr>
          <p:cNvPr id="9" name="Picture 8" descr="Graphical user interface&#10;&#10;Description automatically generated">
            <a:extLst>
              <a:ext uri="{FF2B5EF4-FFF2-40B4-BE49-F238E27FC236}">
                <a16:creationId xmlns:a16="http://schemas.microsoft.com/office/drawing/2014/main" id="{9DD10E12-CBD0-0F2A-AAE3-9797345E2A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31233" b="41818"/>
          <a:stretch/>
        </p:blipFill>
        <p:spPr>
          <a:xfrm>
            <a:off x="1369391" y="1855890"/>
            <a:ext cx="6405218" cy="1057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942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gradFill>
          <a:gsLst>
            <a:gs pos="45990">
              <a:srgbClr val="E53593"/>
            </a:gs>
            <a:gs pos="0">
              <a:srgbClr val="EF3C24"/>
            </a:gs>
            <a:gs pos="100000">
              <a:srgbClr val="824298"/>
            </a:gs>
          </a:gsLst>
          <a:lin ang="216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551543"/>
            <a:ext cx="9215562" cy="45919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96897" y="40417"/>
            <a:ext cx="8389903" cy="490484"/>
          </a:xfrm>
        </p:spPr>
        <p:txBody>
          <a:bodyPr>
            <a:normAutofit/>
          </a:bodyPr>
          <a:lstStyle>
            <a:lvl1pPr algn="l">
              <a:defRPr sz="1800" baseline="0">
                <a:solidFill>
                  <a:schemeClr val="bg1"/>
                </a:solidFill>
                <a:latin typeface="Verdana" panose="020B0604030504040204" pitchFamily="34" charset="0"/>
                <a:cs typeface="Arial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55601" y="885371"/>
            <a:ext cx="7376458" cy="3709252"/>
          </a:xfrm>
        </p:spPr>
        <p:txBody>
          <a:bodyPr/>
          <a:lstStyle>
            <a:lvl1pPr>
              <a:buClr>
                <a:srgbClr val="6A0495"/>
              </a:buClr>
              <a:defRPr sz="2800" baseline="0">
                <a:solidFill>
                  <a:schemeClr val="tx1"/>
                </a:solidFill>
                <a:latin typeface="Verdana" panose="020B0604030504040204" pitchFamily="34" charset="0"/>
                <a:cs typeface="Arial"/>
              </a:defRPr>
            </a:lvl1pPr>
            <a:lvl2pPr>
              <a:buClr>
                <a:srgbClr val="6A0495"/>
              </a:buClr>
              <a:defRPr sz="2400" baseline="0">
                <a:solidFill>
                  <a:schemeClr val="tx1"/>
                </a:solidFill>
                <a:latin typeface="Verdana" panose="020B0604030504040204" pitchFamily="34" charset="0"/>
                <a:cs typeface="Arial"/>
              </a:defRPr>
            </a:lvl2pPr>
            <a:lvl3pPr>
              <a:buClr>
                <a:srgbClr val="6A0495"/>
              </a:buClr>
              <a:defRPr sz="2000" baseline="0">
                <a:solidFill>
                  <a:schemeClr val="tx1"/>
                </a:solidFill>
                <a:latin typeface="Verdana" panose="020B0604030504040204" pitchFamily="34" charset="0"/>
                <a:cs typeface="Arial"/>
              </a:defRPr>
            </a:lvl3pPr>
            <a:lvl4pPr>
              <a:buClr>
                <a:srgbClr val="6A0495"/>
              </a:buClr>
              <a:defRPr baseline="0">
                <a:solidFill>
                  <a:schemeClr val="tx1"/>
                </a:solidFill>
                <a:latin typeface="Verdana" panose="020B0604030504040204" pitchFamily="34" charset="0"/>
                <a:cs typeface="Arial"/>
              </a:defRPr>
            </a:lvl4pPr>
            <a:lvl5pPr>
              <a:buClr>
                <a:srgbClr val="6A0495"/>
              </a:buClr>
              <a:defRPr baseline="0">
                <a:solidFill>
                  <a:schemeClr val="tx1"/>
                </a:solidFill>
                <a:latin typeface="Verdana" panose="020B0604030504040204" pitchFamily="34" charset="0"/>
                <a:cs typeface="Arial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1D8BA99-8747-B9ED-D57A-A192D36CEDD2}"/>
              </a:ext>
            </a:extLst>
          </p:cNvPr>
          <p:cNvSpPr txBox="1">
            <a:spLocks/>
          </p:cNvSpPr>
          <p:nvPr userDrawn="1"/>
        </p:nvSpPr>
        <p:spPr>
          <a:xfrm>
            <a:off x="71562" y="4800749"/>
            <a:ext cx="1092422" cy="2554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8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900" baseline="0" dirty="0">
                <a:solidFill>
                  <a:srgbClr val="EF3C24"/>
                </a:solidFill>
                <a:latin typeface="Verdana" panose="020B0604030504040204" pitchFamily="34" charset="0"/>
              </a:rPr>
              <a:t>#</a:t>
            </a:r>
            <a:r>
              <a:rPr lang="en-US" sz="900" baseline="0" dirty="0" err="1">
                <a:solidFill>
                  <a:srgbClr val="EF3C24"/>
                </a:solidFill>
                <a:latin typeface="Verdana" panose="020B0604030504040204" pitchFamily="34" charset="0"/>
              </a:rPr>
              <a:t>pytorchconf</a:t>
            </a:r>
            <a:endParaRPr lang="en-US" sz="900" b="1" baseline="0" dirty="0">
              <a:solidFill>
                <a:srgbClr val="EF3C24"/>
              </a:solidFill>
              <a:latin typeface="Verdana" panose="020B0604030504040204" pitchFamily="34" charset="0"/>
            </a:endParaRPr>
          </a:p>
        </p:txBody>
      </p:sp>
      <p:pic>
        <p:nvPicPr>
          <p:cNvPr id="13" name="Picture 12" descr="Graphical user interface&#10;&#10;Description automatically generated">
            <a:extLst>
              <a:ext uri="{FF2B5EF4-FFF2-40B4-BE49-F238E27FC236}">
                <a16:creationId xmlns:a16="http://schemas.microsoft.com/office/drawing/2014/main" id="{6912F6B6-50F0-F2C0-0137-C692D1B4A1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5636" b="41807"/>
          <a:stretch/>
        </p:blipFill>
        <p:spPr>
          <a:xfrm>
            <a:off x="7641202" y="4793944"/>
            <a:ext cx="1293249" cy="1789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gradFill>
          <a:gsLst>
            <a:gs pos="0">
              <a:srgbClr val="EF3C24"/>
            </a:gs>
            <a:gs pos="100000">
              <a:srgbClr val="824298"/>
            </a:gs>
            <a:gs pos="45000">
              <a:srgbClr val="E7359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848412" y="0"/>
            <a:ext cx="8295587" cy="5143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201616" y="894850"/>
            <a:ext cx="7306279" cy="2906700"/>
          </a:xfrm>
          <a:noFill/>
        </p:spPr>
        <p:txBody>
          <a:bodyPr lIns="360000" anchor="ctr">
            <a:noAutofit/>
          </a:bodyPr>
          <a:lstStyle>
            <a:lvl1pPr marL="0" indent="0" algn="l">
              <a:buNone/>
              <a:defRPr sz="4800" b="0" i="0" baseline="0">
                <a:solidFill>
                  <a:schemeClr val="tx1"/>
                </a:solidFill>
                <a:latin typeface="Verdana" panose="020B0604030504040204" pitchFamily="34" charset="0"/>
                <a:cs typeface="Arial"/>
              </a:defRPr>
            </a:lvl1pPr>
            <a:lvl2pPr marL="457200" indent="0" algn="ctr">
              <a:buNone/>
              <a:defRPr sz="4800">
                <a:solidFill>
                  <a:schemeClr val="bg1"/>
                </a:solidFill>
                <a:latin typeface="Helvetica Neue Light"/>
                <a:cs typeface="Helvetica Neue Light"/>
              </a:defRPr>
            </a:lvl2pPr>
            <a:lvl3pPr marL="914400" indent="0" algn="ctr">
              <a:buNone/>
              <a:defRPr sz="4800">
                <a:solidFill>
                  <a:schemeClr val="bg1"/>
                </a:solidFill>
                <a:latin typeface="Helvetica Neue Light"/>
                <a:cs typeface="Helvetica Neue Light"/>
              </a:defRPr>
            </a:lvl3pPr>
            <a:lvl4pPr marL="1371600" indent="0" algn="ctr">
              <a:buNone/>
              <a:defRPr sz="4800">
                <a:solidFill>
                  <a:schemeClr val="bg1"/>
                </a:solidFill>
                <a:latin typeface="Helvetica Neue Light"/>
                <a:cs typeface="Helvetica Neue Light"/>
              </a:defRPr>
            </a:lvl4pPr>
            <a:lvl5pPr marL="1828800" indent="0" algn="ctr">
              <a:buNone/>
              <a:defRPr sz="4800">
                <a:solidFill>
                  <a:schemeClr val="bg1"/>
                </a:solidFill>
                <a:latin typeface="Helvetica Neue Light"/>
                <a:cs typeface="Helvetica Neue Light"/>
              </a:defRPr>
            </a:lvl5pPr>
          </a:lstStyle>
          <a:p>
            <a:pPr lvl="0"/>
            <a:r>
              <a:rPr lang="en-CA" dirty="0"/>
              <a:t>Insert Title </a:t>
            </a:r>
            <a:br>
              <a:rPr lang="en-CA" dirty="0"/>
            </a:br>
            <a:r>
              <a:rPr lang="en-CA" dirty="0"/>
              <a:t>Here</a:t>
            </a:r>
            <a:endParaRPr lang="en-US" dirty="0"/>
          </a:p>
        </p:txBody>
      </p:sp>
      <p:pic>
        <p:nvPicPr>
          <p:cNvPr id="2" name="Picture 1" descr="Graphical user interface&#10;&#10;Description automatically generated">
            <a:extLst>
              <a:ext uri="{FF2B5EF4-FFF2-40B4-BE49-F238E27FC236}">
                <a16:creationId xmlns:a16="http://schemas.microsoft.com/office/drawing/2014/main" id="{55E66E14-D6EB-38D1-D5A4-F1D7BBCDE0C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5636" b="41807"/>
          <a:stretch/>
        </p:blipFill>
        <p:spPr>
          <a:xfrm>
            <a:off x="7641202" y="4793944"/>
            <a:ext cx="1293249" cy="17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88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387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227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50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64" r:id="rId3"/>
    <p:sldLayoutId id="2147483658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 baseline="0">
          <a:solidFill>
            <a:schemeClr val="bg1"/>
          </a:solidFill>
          <a:latin typeface="Verdana" panose="020B0604030504040204" pitchFamily="34" charset="0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 baseline="0">
          <a:solidFill>
            <a:schemeClr val="bg1"/>
          </a:solidFill>
          <a:latin typeface="Verdana" panose="020B0604030504040204" pitchFamily="34" charset="0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 baseline="0">
          <a:solidFill>
            <a:schemeClr val="bg1"/>
          </a:solidFill>
          <a:latin typeface="Verdana" panose="020B0604030504040204" pitchFamily="34" charset="0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 baseline="0">
          <a:solidFill>
            <a:schemeClr val="bg1"/>
          </a:solidFill>
          <a:latin typeface="Verdana" panose="020B0604030504040204" pitchFamily="34" charset="0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 baseline="0">
          <a:solidFill>
            <a:schemeClr val="bg1"/>
          </a:solidFill>
          <a:latin typeface="Verdana" panose="020B0604030504040204" pitchFamily="34" charset="0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 baseline="0">
          <a:solidFill>
            <a:schemeClr val="bg1"/>
          </a:solidFill>
          <a:latin typeface="Verdana" panose="020B060403050404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45D4E1F-8A2C-7ADB-B2F9-F3A06431D9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54D4C8-C63D-7860-EE86-95C1876B029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23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dirty="0"/>
              <a:t>Click to edit text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625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176882" y="1151763"/>
            <a:ext cx="6893913" cy="2906700"/>
          </a:xfrm>
        </p:spPr>
        <p:txBody>
          <a:bodyPr/>
          <a:lstStyle/>
          <a:p>
            <a:r>
              <a:rPr lang="en-US" dirty="0"/>
              <a:t>Click to place </a:t>
            </a:r>
            <a:br>
              <a:rPr lang="en-US" dirty="0"/>
            </a:br>
            <a:r>
              <a:rPr lang="en-US" dirty="0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134855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0259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yTorch">
      <a:dk1>
        <a:srgbClr val="000000"/>
      </a:dk1>
      <a:lt1>
        <a:srgbClr val="FFFFFF"/>
      </a:lt1>
      <a:dk2>
        <a:srgbClr val="192044"/>
      </a:dk2>
      <a:lt2>
        <a:srgbClr val="FDFDFD"/>
      </a:lt2>
      <a:accent1>
        <a:srgbClr val="DE3412"/>
      </a:accent1>
      <a:accent2>
        <a:srgbClr val="6D1689"/>
      </a:accent2>
      <a:accent3>
        <a:srgbClr val="FAF106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5813</TotalTime>
  <Words>22</Words>
  <Application>Microsoft Macintosh PowerPoint</Application>
  <PresentationFormat>On-screen Show (16:9)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Helvetica Neue Light</vt:lpstr>
      <vt:lpstr>Verdana</vt:lpstr>
      <vt:lpstr>Office Theme</vt:lpstr>
      <vt:lpstr>PowerPoint Presentation</vt:lpstr>
      <vt:lpstr>Click to edit title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Cohen</dc:creator>
  <cp:lastModifiedBy>Melissa Schmidt</cp:lastModifiedBy>
  <cp:revision>68</cp:revision>
  <dcterms:created xsi:type="dcterms:W3CDTF">2015-04-06T18:30:18Z</dcterms:created>
  <dcterms:modified xsi:type="dcterms:W3CDTF">2023-05-09T18:42:44Z</dcterms:modified>
</cp:coreProperties>
</file>