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9" r:id="rId2"/>
    <p:sldId id="263" r:id="rId3"/>
    <p:sldId id="271" r:id="rId4"/>
    <p:sldId id="270" r:id="rId5"/>
    <p:sldId id="264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932"/>
    <a:srgbClr val="005E9B"/>
    <a:srgbClr val="060126"/>
    <a:srgbClr val="326E5E"/>
    <a:srgbClr val="04182D"/>
    <a:srgbClr val="F1B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8"/>
    <p:restoredTop sz="94674"/>
  </p:normalViewPr>
  <p:slideViewPr>
    <p:cSldViewPr snapToGrid="0" snapToObjects="1">
      <p:cViewPr varScale="1">
        <p:scale>
          <a:sx n="155" d="100"/>
          <a:sy n="155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EFA6-041C-4740-85A5-C32992EA7705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22E3-BE04-9249-98FB-CB5C3BCF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DACC-93E5-7540-93D2-90FF2FD824C6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AE48-829D-8D4C-BD89-F0650D21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B171159-17FC-9D4C-94AE-EA80A06D350E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" y="0"/>
            <a:ext cx="9139937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25009" r="29087" b="14086"/>
          <a:stretch/>
        </p:blipFill>
        <p:spPr>
          <a:xfrm>
            <a:off x="1484849" y="0"/>
            <a:ext cx="7657121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2222" cy="5143499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6989" y="2069774"/>
            <a:ext cx="7213332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-6988" y="3476616"/>
            <a:ext cx="3026003" cy="403106"/>
          </a:xfrm>
          <a:solidFill>
            <a:srgbClr val="060126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23345" y="214183"/>
            <a:ext cx="2137552" cy="1723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9" y="4679937"/>
            <a:ext cx="697484" cy="229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75082"/>
            <a:ext cx="9144000" cy="4243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8" r="24780" b="40833"/>
          <a:stretch/>
        </p:blipFill>
        <p:spPr>
          <a:xfrm>
            <a:off x="7859546" y="-57652"/>
            <a:ext cx="1580123" cy="76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12997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088912"/>
            <a:ext cx="8704036" cy="3397798"/>
          </a:xfrm>
        </p:spPr>
        <p:txBody>
          <a:bodyPr/>
          <a:lstStyle>
            <a:lvl1pPr>
              <a:lnSpc>
                <a:spcPct val="100000"/>
              </a:lnSpc>
              <a:buClr>
                <a:srgbClr val="00AE75"/>
              </a:buClr>
              <a:defRPr/>
            </a:lvl1pPr>
            <a:lvl2pPr>
              <a:lnSpc>
                <a:spcPct val="100000"/>
              </a:lnSpc>
              <a:buClr>
                <a:srgbClr val="00AE75"/>
              </a:buClr>
              <a:defRPr/>
            </a:lvl2pPr>
            <a:lvl3pPr>
              <a:lnSpc>
                <a:spcPct val="100000"/>
              </a:lnSpc>
              <a:buClr>
                <a:srgbClr val="00AE75"/>
              </a:buClr>
              <a:defRPr/>
            </a:lvl3pPr>
            <a:lvl4pPr>
              <a:lnSpc>
                <a:spcPct val="100000"/>
              </a:lnSpc>
              <a:buClr>
                <a:srgbClr val="00AE75"/>
              </a:buClr>
              <a:defRPr/>
            </a:lvl4pPr>
            <a:lvl5pPr>
              <a:lnSpc>
                <a:spcPct val="100000"/>
              </a:lnSpc>
              <a:buClr>
                <a:srgbClr val="00AE7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7" y="4679937"/>
            <a:ext cx="697484" cy="229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75082"/>
            <a:ext cx="9144000" cy="4243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130446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092200"/>
            <a:ext cx="4323334" cy="3431665"/>
          </a:xfrm>
        </p:spPr>
        <p:txBody>
          <a:bodyPr/>
          <a:lstStyle>
            <a:lvl1pPr>
              <a:lnSpc>
                <a:spcPct val="100000"/>
              </a:lnSpc>
              <a:buClr>
                <a:srgbClr val="00AE75"/>
              </a:buClr>
              <a:defRPr/>
            </a:lvl1pPr>
            <a:lvl2pPr>
              <a:lnSpc>
                <a:spcPct val="100000"/>
              </a:lnSpc>
              <a:buClr>
                <a:srgbClr val="00AE75"/>
              </a:buClr>
              <a:defRPr/>
            </a:lvl2pPr>
            <a:lvl3pPr>
              <a:lnSpc>
                <a:spcPct val="100000"/>
              </a:lnSpc>
              <a:buClr>
                <a:srgbClr val="00AE75"/>
              </a:buClr>
              <a:defRPr/>
            </a:lvl3pPr>
            <a:lvl4pPr>
              <a:lnSpc>
                <a:spcPct val="100000"/>
              </a:lnSpc>
              <a:buClr>
                <a:srgbClr val="00AE75"/>
              </a:buClr>
              <a:defRPr/>
            </a:lvl4pPr>
            <a:lvl5pPr>
              <a:lnSpc>
                <a:spcPct val="100000"/>
              </a:lnSpc>
              <a:buClr>
                <a:srgbClr val="00AE7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636090" y="1092200"/>
            <a:ext cx="4323334" cy="3431665"/>
          </a:xfrm>
        </p:spPr>
        <p:txBody>
          <a:bodyPr/>
          <a:lstStyle>
            <a:lvl1pPr>
              <a:lnSpc>
                <a:spcPct val="100000"/>
              </a:lnSpc>
              <a:buClr>
                <a:srgbClr val="00AE75"/>
              </a:buClr>
              <a:defRPr/>
            </a:lvl1pPr>
            <a:lvl2pPr>
              <a:lnSpc>
                <a:spcPct val="100000"/>
              </a:lnSpc>
              <a:buClr>
                <a:srgbClr val="00AE75"/>
              </a:buClr>
              <a:defRPr/>
            </a:lvl2pPr>
            <a:lvl3pPr>
              <a:lnSpc>
                <a:spcPct val="100000"/>
              </a:lnSpc>
              <a:buClr>
                <a:srgbClr val="00AE75"/>
              </a:buClr>
              <a:defRPr/>
            </a:lvl3pPr>
            <a:lvl4pPr>
              <a:lnSpc>
                <a:spcPct val="100000"/>
              </a:lnSpc>
              <a:buClr>
                <a:srgbClr val="00AE75"/>
              </a:buClr>
              <a:defRPr/>
            </a:lvl4pPr>
            <a:lvl5pPr>
              <a:lnSpc>
                <a:spcPct val="100000"/>
              </a:lnSpc>
              <a:buClr>
                <a:srgbClr val="00AE7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8" r="24780" b="40833"/>
          <a:stretch/>
        </p:blipFill>
        <p:spPr>
          <a:xfrm>
            <a:off x="7859546" y="-57652"/>
            <a:ext cx="1580123" cy="767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7" y="4679937"/>
            <a:ext cx="697484" cy="229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403600" cy="5143500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“Click to add Text </a:t>
            </a:r>
            <a:br>
              <a:rPr lang="en-CA" dirty="0" smtClean="0"/>
            </a:br>
            <a:r>
              <a:rPr lang="en-CA" dirty="0" smtClean="0"/>
              <a:t>or quote here”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7" y="4679937"/>
            <a:ext cx="697484" cy="229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7600040" y="0"/>
            <a:ext cx="1436475" cy="1158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8;p1"/>
          <p:cNvSpPr txBox="1">
            <a:spLocks/>
          </p:cNvSpPr>
          <p:nvPr userDrawn="1"/>
        </p:nvSpPr>
        <p:spPr>
          <a:xfrm>
            <a:off x="3393774" y="4223103"/>
            <a:ext cx="2353733" cy="37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0" kern="1200" dirty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sz="1400" b="0" kern="1200" dirty="0" err="1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LFMemberSummit</a:t>
            </a:r>
            <a:endParaRPr lang="en-US" sz="1400" b="0" kern="1200" dirty="0" smtClean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98" y="4679937"/>
            <a:ext cx="697484" cy="229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5" t="13629" r="26788" b="10722"/>
          <a:stretch/>
        </p:blipFill>
        <p:spPr>
          <a:xfrm>
            <a:off x="2184400" y="219968"/>
            <a:ext cx="4775201" cy="43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6988" y="3476616"/>
            <a:ext cx="4020188" cy="403106"/>
          </a:xfrm>
        </p:spPr>
        <p:txBody>
          <a:bodyPr/>
          <a:lstStyle/>
          <a:p>
            <a:r>
              <a:rPr lang="en-US" smtClean="0"/>
              <a:t>Click to Edit Speaker /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6989" y="2069774"/>
            <a:ext cx="7213332" cy="1321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Google Shape;28;p1"/>
          <p:cNvSpPr txBox="1">
            <a:spLocks/>
          </p:cNvSpPr>
          <p:nvPr/>
        </p:nvSpPr>
        <p:spPr>
          <a:xfrm>
            <a:off x="828347" y="4631376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None/>
            </a:pPr>
            <a:r>
              <a:rPr lang="en-CA" sz="1600" dirty="0" smtClean="0">
                <a:solidFill>
                  <a:schemeClr val="lt1"/>
                </a:solidFill>
              </a:rPr>
              <a:t>@</a:t>
            </a:r>
            <a:r>
              <a:rPr lang="en-CA" sz="1600" dirty="0" err="1" smtClean="0">
                <a:solidFill>
                  <a:schemeClr val="lt1"/>
                </a:solidFill>
              </a:rPr>
              <a:t>twitterhandle</a:t>
            </a:r>
            <a:endParaRPr lang="en-CA" sz="1600" dirty="0" smtClean="0">
              <a:solidFill>
                <a:schemeClr val="l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8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None/>
            </a:pPr>
            <a:endParaRPr lang="en-CA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CLICK TO EDIT TITLE</a:t>
            </a:r>
            <a:endParaRPr lang="en-US" b="1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3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“Click to add Text or Quote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7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4497</TotalTime>
  <Words>71</Words>
  <Application>Microsoft Macintosh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Attendee Reception Sponsors </dc:title>
  <dc:creator>Amanda Cohen</dc:creator>
  <cp:lastModifiedBy>Amanda Cohen</cp:lastModifiedBy>
  <cp:revision>32</cp:revision>
  <dcterms:created xsi:type="dcterms:W3CDTF">2019-02-15T18:31:54Z</dcterms:created>
  <dcterms:modified xsi:type="dcterms:W3CDTF">2023-09-13T18:54:54Z</dcterms:modified>
</cp:coreProperties>
</file>