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5213" cy="21388388"/>
  <p:notesSz cx="6858000" cy="9144000"/>
  <p:defaultTextStyle>
    <a:defPPr>
      <a:defRPr lang="en-GB"/>
    </a:defPPr>
    <a:lvl1pPr algn="l" defTabSz="1450341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2398445" indent="-922480" algn="l" defTabSz="1450341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3689914" indent="-737984" algn="l" defTabSz="1450341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5165880" indent="-737984" algn="l" defTabSz="1450341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6641845" indent="-737984" algn="l" defTabSz="1450341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7379828" algn="l" defTabSz="295193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8855794" algn="l" defTabSz="295193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10331760" algn="l" defTabSz="295193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11807724" algn="l" defTabSz="295193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7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49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3"/>
  </p:normalViewPr>
  <p:slideViewPr>
    <p:cSldViewPr>
      <p:cViewPr varScale="1">
        <p:scale>
          <a:sx n="33" d="100"/>
          <a:sy n="33" d="100"/>
        </p:scale>
        <p:origin x="1792" y="232"/>
      </p:cViewPr>
      <p:guideLst>
        <p:guide orient="horz" pos="6737"/>
        <p:guide pos="953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5450" cy="450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5450" cy="450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4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4888" y="685800"/>
            <a:ext cx="4841875" cy="342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5450" cy="450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0F8F5AF-38DE-4739-ADB4-36A4F79155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353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450341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3875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2398445" indent="-922480" algn="l" defTabSz="1450341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3875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3689914" indent="-737984" algn="l" defTabSz="1450341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3875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5165880" indent="-737984" algn="l" defTabSz="1450341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3875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6641845" indent="-737984" algn="l" defTabSz="1450341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3875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7379828" algn="l" defTabSz="2951930" rtl="0" eaLnBrk="1" latinLnBrk="0" hangingPunct="1">
      <a:defRPr sz="3875" kern="1200">
        <a:solidFill>
          <a:schemeClr val="tx1"/>
        </a:solidFill>
        <a:latin typeface="+mn-lt"/>
        <a:ea typeface="+mn-ea"/>
        <a:cs typeface="+mn-cs"/>
      </a:defRPr>
    </a:lvl6pPr>
    <a:lvl7pPr marL="8855794" algn="l" defTabSz="2951930" rtl="0" eaLnBrk="1" latinLnBrk="0" hangingPunct="1">
      <a:defRPr sz="3875" kern="1200">
        <a:solidFill>
          <a:schemeClr val="tx1"/>
        </a:solidFill>
        <a:latin typeface="+mn-lt"/>
        <a:ea typeface="+mn-ea"/>
        <a:cs typeface="+mn-cs"/>
      </a:defRPr>
    </a:lvl7pPr>
    <a:lvl8pPr marL="10331760" algn="l" defTabSz="2951930" rtl="0" eaLnBrk="1" latinLnBrk="0" hangingPunct="1">
      <a:defRPr sz="3875" kern="1200">
        <a:solidFill>
          <a:schemeClr val="tx1"/>
        </a:solidFill>
        <a:latin typeface="+mn-lt"/>
        <a:ea typeface="+mn-ea"/>
        <a:cs typeface="+mn-cs"/>
      </a:defRPr>
    </a:lvl8pPr>
    <a:lvl9pPr marL="11807724" algn="l" defTabSz="2951930" rtl="0" eaLnBrk="1" latinLnBrk="0" hangingPunct="1">
      <a:defRPr sz="387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B7A5F30-C1B3-4BBD-A076-86D5681A531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203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460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0605" y="254794"/>
            <a:ext cx="23088601" cy="354987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76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965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4856955"/>
            <a:ext cx="30275213" cy="4949"/>
          </a:xfrm>
          <a:prstGeom prst="line">
            <a:avLst/>
          </a:prstGeom>
          <a:noFill/>
          <a:ln w="38160">
            <a:solidFill>
              <a:srgbClr val="94949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5615920" y="4856948"/>
            <a:ext cx="5255" cy="16531440"/>
          </a:xfrm>
          <a:prstGeom prst="line">
            <a:avLst/>
          </a:prstGeom>
          <a:noFill/>
          <a:ln w="9360">
            <a:solidFill>
              <a:srgbClr val="94949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0" y="1713052"/>
            <a:ext cx="30275213" cy="4952"/>
          </a:xfrm>
          <a:prstGeom prst="line">
            <a:avLst/>
          </a:prstGeom>
          <a:noFill/>
          <a:ln w="9360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xtHeaderSecClass"/>
          <p:cNvSpPr txBox="1"/>
          <p:nvPr userDrawn="1"/>
        </p:nvSpPr>
        <p:spPr>
          <a:xfrm>
            <a:off x="27331791" y="20705149"/>
            <a:ext cx="2943423" cy="278346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233">
                <a:solidFill>
                  <a:srgbClr val="000000"/>
                </a:solidFill>
                <a:latin typeface="Arial"/>
                <a:ea typeface="ＭＳ Ｐゴシック" pitchFamily="48" charset="-128"/>
              </a:rPr>
              <a:t>Confidential</a:t>
            </a:r>
          </a:p>
        </p:txBody>
      </p:sp>
      <p:sp>
        <p:nvSpPr>
          <p:cNvPr id="14" name="txtFooterLeft"/>
          <p:cNvSpPr txBox="1"/>
          <p:nvPr userDrawn="1"/>
        </p:nvSpPr>
        <p:spPr>
          <a:xfrm>
            <a:off x="3243029" y="20705148"/>
            <a:ext cx="6401946" cy="278346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233">
                <a:solidFill>
                  <a:srgbClr val="7F7F7F"/>
                </a:solidFill>
                <a:latin typeface="Arial"/>
                <a:ea typeface="ＭＳ Ｐゴシック" pitchFamily="48" charset="-128"/>
              </a:rPr>
              <a:t>PA1</a:t>
            </a:r>
          </a:p>
        </p:txBody>
      </p:sp>
      <p:sp>
        <p:nvSpPr>
          <p:cNvPr id="15" name="txtFooterRight"/>
          <p:cNvSpPr txBox="1"/>
          <p:nvPr userDrawn="1"/>
        </p:nvSpPr>
        <p:spPr>
          <a:xfrm>
            <a:off x="9855214" y="20705148"/>
            <a:ext cx="15342594" cy="278346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2233">
              <a:solidFill>
                <a:srgbClr val="7F7F7F"/>
              </a:solidFill>
              <a:latin typeface="Arial"/>
              <a:ea typeface="ＭＳ Ｐゴシック" pitchFamily="48" charset="-128"/>
            </a:endParaRPr>
          </a:p>
        </p:txBody>
      </p:sp>
      <p:sp>
        <p:nvSpPr>
          <p:cNvPr id="16" name="txtFooterDate"/>
          <p:cNvSpPr txBox="1"/>
          <p:nvPr userDrawn="1"/>
        </p:nvSpPr>
        <p:spPr>
          <a:xfrm>
            <a:off x="1277241" y="20705150"/>
            <a:ext cx="1750285" cy="278346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233">
                <a:solidFill>
                  <a:srgbClr val="7F7F7F"/>
                </a:solidFill>
                <a:latin typeface="Arial"/>
                <a:ea typeface="ＭＳ Ｐゴシック" pitchFamily="48" charset="-128"/>
              </a:rPr>
              <a:t>8/26/2014</a:t>
            </a:r>
          </a:p>
        </p:txBody>
      </p:sp>
      <p:sp>
        <p:nvSpPr>
          <p:cNvPr id="17" name="txtFooterCVLPage"/>
          <p:cNvSpPr txBox="1">
            <a:spLocks noChangeArrowheads="1"/>
          </p:cNvSpPr>
          <p:nvPr userDrawn="1"/>
        </p:nvSpPr>
        <p:spPr bwMode="auto">
          <a:xfrm>
            <a:off x="310118" y="20705150"/>
            <a:ext cx="620221" cy="259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3A7A8DE6-F80E-4046-BB96-3BF818819C36}" type="slidenum">
              <a:rPr lang="en-US" altLang="en-US" sz="2084">
                <a:solidFill>
                  <a:srgbClr val="7F7F7F"/>
                </a:solidFill>
              </a:rPr>
              <a:pPr algn="r" eaLnBrk="1" hangingPunct="1">
                <a:lnSpc>
                  <a:spcPct val="81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‹#›</a:t>
            </a:fld>
            <a:endParaRPr lang="en-US" altLang="en-US" sz="2084">
              <a:solidFill>
                <a:srgbClr val="7F7F7F"/>
              </a:solidFill>
            </a:endParaRPr>
          </a:p>
        </p:txBody>
      </p:sp>
      <p:sp>
        <p:nvSpPr>
          <p:cNvPr id="18" name="Rectangle 37"/>
          <p:cNvSpPr>
            <a:spLocks noChangeArrowheads="1"/>
          </p:cNvSpPr>
          <p:nvPr userDrawn="1"/>
        </p:nvSpPr>
        <p:spPr bwMode="auto">
          <a:xfrm>
            <a:off x="26995398" y="20437793"/>
            <a:ext cx="2522934" cy="71294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" name="Rectangle 38"/>
          <p:cNvSpPr>
            <a:spLocks noChangeArrowheads="1"/>
          </p:cNvSpPr>
          <p:nvPr userDrawn="1"/>
        </p:nvSpPr>
        <p:spPr bwMode="auto">
          <a:xfrm>
            <a:off x="252293" y="20437793"/>
            <a:ext cx="4288989" cy="71294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48" y="1683347"/>
            <a:ext cx="27226667" cy="354987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354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FFDA352-B892-5097-904B-31FF99D14A4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75213" cy="3727660"/>
          </a:xfrm>
          <a:prstGeom prst="rect">
            <a:avLst/>
          </a:prstGeom>
        </p:spPr>
      </p:pic>
      <p:sp>
        <p:nvSpPr>
          <p:cNvPr id="103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5155406" y="483826"/>
            <a:ext cx="14859000" cy="324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3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3762" y="5703572"/>
            <a:ext cx="25663443" cy="1240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</p:txBody>
      </p:sp>
      <p:sp>
        <p:nvSpPr>
          <p:cNvPr id="28" name="txtFooterRight"/>
          <p:cNvSpPr txBox="1"/>
          <p:nvPr userDrawn="1"/>
        </p:nvSpPr>
        <p:spPr>
          <a:xfrm>
            <a:off x="9855214" y="20705148"/>
            <a:ext cx="15342594" cy="19941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81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1600">
              <a:solidFill>
                <a:srgbClr val="7F7F7F"/>
              </a:solidFill>
              <a:latin typeface="Arial"/>
              <a:ea typeface="ＭＳ Ｐゴシック" pitchFamily="48" charset="-12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59EEBE-98D6-5F23-1440-DC5A0AB35E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41"/>
          <a:stretch/>
        </p:blipFill>
        <p:spPr>
          <a:xfrm>
            <a:off x="0" y="20904562"/>
            <a:ext cx="30275212" cy="4942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6" r:id="rId3"/>
  </p:sldLayoutIdLst>
  <p:hf sldNum="0" hdr="0" ftr="0" dt="0"/>
  <p:txStyles>
    <p:titleStyle>
      <a:lvl1pPr algn="l" defTabSz="1337357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000">
          <a:solidFill>
            <a:schemeClr val="bg1"/>
          </a:solidFill>
          <a:latin typeface="+mj-lt"/>
          <a:ea typeface="+mj-ea"/>
          <a:cs typeface="+mj-cs"/>
        </a:defRPr>
      </a:lvl1pPr>
      <a:lvl2pPr algn="ctr" defTabSz="1337357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099">
          <a:solidFill>
            <a:srgbClr val="000000"/>
          </a:solidFill>
          <a:latin typeface="Arial" charset="0"/>
          <a:ea typeface="ＭＳ Ｐゴシック" pitchFamily="48" charset="-128"/>
        </a:defRPr>
      </a:lvl2pPr>
      <a:lvl3pPr algn="ctr" defTabSz="1337357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099">
          <a:solidFill>
            <a:srgbClr val="000000"/>
          </a:solidFill>
          <a:latin typeface="Arial" charset="0"/>
          <a:ea typeface="ＭＳ Ｐゴシック" pitchFamily="48" charset="-128"/>
        </a:defRPr>
      </a:lvl3pPr>
      <a:lvl4pPr algn="ctr" defTabSz="1337357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099">
          <a:solidFill>
            <a:srgbClr val="000000"/>
          </a:solidFill>
          <a:latin typeface="Arial" charset="0"/>
          <a:ea typeface="ＭＳ Ｐゴシック" pitchFamily="48" charset="-128"/>
        </a:defRPr>
      </a:lvl4pPr>
      <a:lvl5pPr algn="ctr" defTabSz="1337357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099">
          <a:solidFill>
            <a:srgbClr val="000000"/>
          </a:solidFill>
          <a:latin typeface="Arial" charset="0"/>
          <a:ea typeface="ＭＳ Ｐゴシック" pitchFamily="48" charset="-128"/>
        </a:defRPr>
      </a:lvl5pPr>
      <a:lvl6pPr marL="7485412" indent="-680492" algn="ctr" defTabSz="1337357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3099">
          <a:solidFill>
            <a:srgbClr val="000000"/>
          </a:solidFill>
          <a:latin typeface="Arial" charset="0"/>
          <a:ea typeface="ＭＳ Ｐゴシック" pitchFamily="48" charset="-128"/>
        </a:defRPr>
      </a:lvl6pPr>
      <a:lvl7pPr marL="8846396" indent="-680492" algn="ctr" defTabSz="1337357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3099">
          <a:solidFill>
            <a:srgbClr val="000000"/>
          </a:solidFill>
          <a:latin typeface="Arial" charset="0"/>
          <a:ea typeface="ＭＳ Ｐゴシック" pitchFamily="48" charset="-128"/>
        </a:defRPr>
      </a:lvl7pPr>
      <a:lvl8pPr marL="10207379" indent="-680492" algn="ctr" defTabSz="1337357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3099">
          <a:solidFill>
            <a:srgbClr val="000000"/>
          </a:solidFill>
          <a:latin typeface="Arial" charset="0"/>
          <a:ea typeface="ＭＳ Ｐゴシック" pitchFamily="48" charset="-128"/>
        </a:defRPr>
      </a:lvl8pPr>
      <a:lvl9pPr marL="11568363" indent="-680492" algn="ctr" defTabSz="1337357" rtl="0" fontAlgn="base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3099">
          <a:solidFill>
            <a:srgbClr val="000000"/>
          </a:solidFill>
          <a:latin typeface="Arial" charset="0"/>
          <a:ea typeface="ＭＳ Ｐゴシック" pitchFamily="48" charset="-128"/>
        </a:defRPr>
      </a:lvl9pPr>
    </p:titleStyle>
    <p:bodyStyle>
      <a:lvl1pPr marL="1020738" indent="-1020738" algn="l" defTabSz="1337357" rtl="0" eaLnBrk="0" fontAlgn="base" hangingPunct="0">
        <a:lnSpc>
          <a:spcPct val="81000"/>
        </a:lnSpc>
        <a:spcBef>
          <a:spcPts val="2382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7200">
          <a:solidFill>
            <a:srgbClr val="000000"/>
          </a:solidFill>
          <a:latin typeface="+mn-lt"/>
          <a:ea typeface="+mn-ea"/>
          <a:cs typeface="+mn-cs"/>
        </a:defRPr>
      </a:lvl1pPr>
      <a:lvl2pPr marL="2211598" indent="-850614" algn="l" defTabSz="1337357" rtl="0" eaLnBrk="0" fontAlgn="base" hangingPunct="0">
        <a:lnSpc>
          <a:spcPct val="81000"/>
        </a:lnSpc>
        <a:spcBef>
          <a:spcPts val="2084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600">
          <a:solidFill>
            <a:srgbClr val="000000"/>
          </a:solidFill>
          <a:latin typeface="+mn-lt"/>
          <a:ea typeface="+mn-ea"/>
        </a:defRPr>
      </a:lvl2pPr>
      <a:lvl3pPr marL="3402459" indent="-680492" algn="l" defTabSz="1337357" rtl="0" eaLnBrk="0" fontAlgn="base" hangingPunct="0">
        <a:lnSpc>
          <a:spcPct val="81000"/>
        </a:lnSpc>
        <a:spcBef>
          <a:spcPts val="1786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400">
          <a:solidFill>
            <a:srgbClr val="000000"/>
          </a:solidFill>
          <a:latin typeface="+mn-lt"/>
          <a:ea typeface="+mn-ea"/>
        </a:defRPr>
      </a:lvl3pPr>
      <a:lvl4pPr marL="4763443" indent="-680492" algn="l" defTabSz="1337357" rtl="0" eaLnBrk="0" fontAlgn="base" hangingPunct="0">
        <a:lnSpc>
          <a:spcPct val="81000"/>
        </a:lnSpc>
        <a:spcBef>
          <a:spcPts val="1487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n-lt"/>
          <a:ea typeface="+mn-ea"/>
        </a:defRPr>
      </a:lvl4pPr>
      <a:lvl5pPr marL="6124429" indent="-680492" algn="l" defTabSz="1337357" rtl="0" eaLnBrk="0" fontAlgn="base" hangingPunct="0">
        <a:lnSpc>
          <a:spcPct val="81000"/>
        </a:lnSpc>
        <a:spcBef>
          <a:spcPts val="1487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n-lt"/>
          <a:ea typeface="+mn-ea"/>
        </a:defRPr>
      </a:lvl5pPr>
      <a:lvl6pPr marL="7485412" indent="-680492" algn="l" defTabSz="1337357" rtl="0" fontAlgn="base">
        <a:lnSpc>
          <a:spcPct val="81000"/>
        </a:lnSpc>
        <a:spcBef>
          <a:spcPts val="148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954">
          <a:solidFill>
            <a:srgbClr val="000000"/>
          </a:solidFill>
          <a:latin typeface="+mn-lt"/>
          <a:ea typeface="+mn-ea"/>
        </a:defRPr>
      </a:lvl6pPr>
      <a:lvl7pPr marL="8846396" indent="-680492" algn="l" defTabSz="1337357" rtl="0" fontAlgn="base">
        <a:lnSpc>
          <a:spcPct val="81000"/>
        </a:lnSpc>
        <a:spcBef>
          <a:spcPts val="148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954">
          <a:solidFill>
            <a:srgbClr val="000000"/>
          </a:solidFill>
          <a:latin typeface="+mn-lt"/>
          <a:ea typeface="+mn-ea"/>
        </a:defRPr>
      </a:lvl7pPr>
      <a:lvl8pPr marL="10207379" indent="-680492" algn="l" defTabSz="1337357" rtl="0" fontAlgn="base">
        <a:lnSpc>
          <a:spcPct val="81000"/>
        </a:lnSpc>
        <a:spcBef>
          <a:spcPts val="148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954">
          <a:solidFill>
            <a:srgbClr val="000000"/>
          </a:solidFill>
          <a:latin typeface="+mn-lt"/>
          <a:ea typeface="+mn-ea"/>
        </a:defRPr>
      </a:lvl8pPr>
      <a:lvl9pPr marL="11568363" indent="-680492" algn="l" defTabSz="1337357" rtl="0" fontAlgn="base">
        <a:lnSpc>
          <a:spcPct val="81000"/>
        </a:lnSpc>
        <a:spcBef>
          <a:spcPts val="148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954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2721967" rtl="0" eaLnBrk="1" latinLnBrk="0" hangingPunct="1">
        <a:defRPr sz="5359" kern="1200">
          <a:solidFill>
            <a:schemeClr val="tx1"/>
          </a:solidFill>
          <a:latin typeface="+mn-lt"/>
          <a:ea typeface="+mn-ea"/>
          <a:cs typeface="+mn-cs"/>
        </a:defRPr>
      </a:lvl1pPr>
      <a:lvl2pPr marL="1360984" algn="l" defTabSz="2721967" rtl="0" eaLnBrk="1" latinLnBrk="0" hangingPunct="1">
        <a:defRPr sz="5359" kern="1200">
          <a:solidFill>
            <a:schemeClr val="tx1"/>
          </a:solidFill>
          <a:latin typeface="+mn-lt"/>
          <a:ea typeface="+mn-ea"/>
          <a:cs typeface="+mn-cs"/>
        </a:defRPr>
      </a:lvl2pPr>
      <a:lvl3pPr marL="2721967" algn="l" defTabSz="2721967" rtl="0" eaLnBrk="1" latinLnBrk="0" hangingPunct="1"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4082952" algn="l" defTabSz="2721967" rtl="0" eaLnBrk="1" latinLnBrk="0" hangingPunct="1">
        <a:defRPr sz="5359" kern="1200">
          <a:solidFill>
            <a:schemeClr val="tx1"/>
          </a:solidFill>
          <a:latin typeface="+mn-lt"/>
          <a:ea typeface="+mn-ea"/>
          <a:cs typeface="+mn-cs"/>
        </a:defRPr>
      </a:lvl4pPr>
      <a:lvl5pPr marL="5443935" algn="l" defTabSz="2721967" rtl="0" eaLnBrk="1" latinLnBrk="0" hangingPunct="1">
        <a:defRPr sz="5359" kern="1200">
          <a:solidFill>
            <a:schemeClr val="tx1"/>
          </a:solidFill>
          <a:latin typeface="+mn-lt"/>
          <a:ea typeface="+mn-ea"/>
          <a:cs typeface="+mn-cs"/>
        </a:defRPr>
      </a:lvl5pPr>
      <a:lvl6pPr marL="6804920" algn="l" defTabSz="2721967" rtl="0" eaLnBrk="1" latinLnBrk="0" hangingPunct="1">
        <a:defRPr sz="5359" kern="1200">
          <a:solidFill>
            <a:schemeClr val="tx1"/>
          </a:solidFill>
          <a:latin typeface="+mn-lt"/>
          <a:ea typeface="+mn-ea"/>
          <a:cs typeface="+mn-cs"/>
        </a:defRPr>
      </a:lvl6pPr>
      <a:lvl7pPr marL="8165903" algn="l" defTabSz="2721967" rtl="0" eaLnBrk="1" latinLnBrk="0" hangingPunct="1">
        <a:defRPr sz="5359" kern="1200">
          <a:solidFill>
            <a:schemeClr val="tx1"/>
          </a:solidFill>
          <a:latin typeface="+mn-lt"/>
          <a:ea typeface="+mn-ea"/>
          <a:cs typeface="+mn-cs"/>
        </a:defRPr>
      </a:lvl7pPr>
      <a:lvl8pPr marL="9526888" algn="l" defTabSz="2721967" rtl="0" eaLnBrk="1" latinLnBrk="0" hangingPunct="1">
        <a:defRPr sz="5359" kern="1200">
          <a:solidFill>
            <a:schemeClr val="tx1"/>
          </a:solidFill>
          <a:latin typeface="+mn-lt"/>
          <a:ea typeface="+mn-ea"/>
          <a:cs typeface="+mn-cs"/>
        </a:defRPr>
      </a:lvl8pPr>
      <a:lvl9pPr marL="10887872" algn="l" defTabSz="2721967" rtl="0" eaLnBrk="1" latinLnBrk="0" hangingPunct="1">
        <a:defRPr sz="53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4A5C18-C609-93D6-88FD-601D68178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ELC Poster</dc:title>
  <dc:subject/>
  <dc:creator>Rowand, Frank</dc:creator>
  <dc:description>Rev PA1</dc:description>
  <cp:lastModifiedBy>sjessee@linuxfoundation.org</cp:lastModifiedBy>
  <cp:revision>16</cp:revision>
  <cp:lastPrinted>1601-01-01T00:00:00Z</cp:lastPrinted>
  <dcterms:created xsi:type="dcterms:W3CDTF">1601-01-01T00:00:00Z</dcterms:created>
  <dcterms:modified xsi:type="dcterms:W3CDTF">2023-09-11T13:25:35Z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">
    <vt:lpwstr>1</vt:lpwstr>
  </property>
  <property fmtid="{D5CDD505-2E9C-101B-9397-08002B2CF9AE}" pid="3" name="SecurityClass">
    <vt:lpwstr>Confidential</vt:lpwstr>
  </property>
  <property fmtid="{D5CDD505-2E9C-101B-9397-08002B2CF9AE}" pid="4" name="Prepared">
    <vt:lpwstr/>
  </property>
  <property fmtid="{D5CDD505-2E9C-101B-9397-08002B2CF9AE}" pid="5" name="Checked">
    <vt:lpwstr/>
  </property>
  <property fmtid="{D5CDD505-2E9C-101B-9397-08002B2CF9AE}" pid="6" name="Date">
    <vt:lpwstr>8/26/2014</vt:lpwstr>
  </property>
  <property fmtid="{D5CDD505-2E9C-101B-9397-08002B2CF9AE}" pid="7" name="Revision">
    <vt:lpwstr>PA1</vt:lpwstr>
  </property>
  <property fmtid="{D5CDD505-2E9C-101B-9397-08002B2CF9AE}" pid="8" name="Title">
    <vt:lpwstr/>
  </property>
  <property fmtid="{D5CDD505-2E9C-101B-9397-08002B2CF9AE}" pid="9" name="DocName">
    <vt:lpwstr/>
  </property>
  <property fmtid="{D5CDD505-2E9C-101B-9397-08002B2CF9AE}" pid="10" name="DocNo">
    <vt:lpwstr/>
  </property>
  <property fmtid="{D5CDD505-2E9C-101B-9397-08002B2CF9AE}" pid="11" name="ApprovedBy">
    <vt:lpwstr/>
  </property>
  <property fmtid="{D5CDD505-2E9C-101B-9397-08002B2CF9AE}" pid="12" name="Reference">
    <vt:lpwstr/>
  </property>
  <property fmtid="{D5CDD505-2E9C-101B-9397-08002B2CF9AE}" pid="13" name="Keyword">
    <vt:lpwstr/>
  </property>
  <property fmtid="{D5CDD505-2E9C-101B-9397-08002B2CF9AE}" pid="14" name="LeftFooterField">
    <vt:lpwstr>DocNo</vt:lpwstr>
  </property>
  <property fmtid="{D5CDD505-2E9C-101B-9397-08002B2CF9AE}" pid="15" name="RightFooterField">
    <vt:lpwstr>Title</vt:lpwstr>
  </property>
  <property fmtid="{D5CDD505-2E9C-101B-9397-08002B2CF9AE}" pid="16" name="MiddleFooterField">
    <vt:lpwstr>Date</vt:lpwstr>
  </property>
  <property fmtid="{D5CDD505-2E9C-101B-9397-08002B2CF9AE}" pid="17" name="SecClassViewType">
    <vt:lpwstr>False</vt:lpwstr>
  </property>
  <property fmtid="{D5CDD505-2E9C-101B-9397-08002B2CF9AE}" pid="18" name="FooterType">
    <vt:lpwstr>CVL</vt:lpwstr>
  </property>
  <property fmtid="{D5CDD505-2E9C-101B-9397-08002B2CF9AE}" pid="19" name="DocumentType">
    <vt:lpwstr> </vt:lpwstr>
  </property>
  <property fmtid="{D5CDD505-2E9C-101B-9397-08002B2CF9AE}" pid="20" name="TemplateName">
    <vt:lpwstr> </vt:lpwstr>
  </property>
  <property fmtid="{D5CDD505-2E9C-101B-9397-08002B2CF9AE}" pid="21" name="TemplateVersion">
    <vt:lpwstr> </vt:lpwstr>
  </property>
  <property fmtid="{D5CDD505-2E9C-101B-9397-08002B2CF9AE}" pid="22" name="TotalNumb">
    <vt:lpwstr>False</vt:lpwstr>
  </property>
</Properties>
</file>