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0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vCptQKU9k3UPplordWqR61aea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7A6"/>
    <a:srgbClr val="7379FF"/>
    <a:srgbClr val="0E0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sv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B723A6FB-4323-D846-8DC0-155E7EF9C2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79AD453-B736-754B-A0BE-1F6B0B012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7699" y="2432326"/>
            <a:ext cx="7556601" cy="1993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7D9DF909-749E-514C-BF39-63DBEEFF6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6B22CA-CFB9-9E40-B1AF-0349692927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451" y="245719"/>
            <a:ext cx="3811431" cy="100541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4AEC226-12CD-AD4B-B1E1-608727293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3096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A3EB091-F9CC-584C-82BD-7C1460C3C8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2024" y="69492"/>
            <a:ext cx="1981707" cy="791979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D807BAD-9E14-D44D-B342-069CEE22A8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309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C387D9A-0E9F-4946-8062-5A4DEA7C1D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34155" y="176132"/>
            <a:ext cx="2419858" cy="638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E0438-AD9F-CDC2-41A9-95D757C1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6" y="-167484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357A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C1812-C12D-0BC3-5768-84331D36CB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5462" y="1107097"/>
            <a:ext cx="11141075" cy="5352441"/>
          </a:xfrm>
        </p:spPr>
        <p:txBody>
          <a:bodyPr/>
          <a:lstStyle>
            <a:lvl1pPr marL="457200" indent="-406400">
              <a:buClr>
                <a:srgbClr val="2357A6"/>
              </a:buClr>
              <a:buFont typeface="Courier New" panose="02070309020205020404" pitchFamily="49" charset="0"/>
              <a:buChar char="o"/>
              <a:defRPr>
                <a:latin typeface="+mj-lt"/>
              </a:defRPr>
            </a:lvl1pPr>
            <a:lvl2pPr marL="914400" indent="-381000">
              <a:buClr>
                <a:srgbClr val="2357A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1371600" indent="-355600">
              <a:buClr>
                <a:srgbClr val="2357A6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828800" indent="-342900">
              <a:buClr>
                <a:srgbClr val="2357A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2286000" indent="-342900">
              <a:buClr>
                <a:srgbClr val="2357A6"/>
              </a:buClr>
              <a:buFont typeface="Wingdings" panose="05000000000000000000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rgbClr val="2357A6"/>
              </a:solidFill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2357A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F2E9-0AA5-2773-0523-FC04062E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25" y="0"/>
            <a:ext cx="8325808" cy="9144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0718F-980F-79CB-9EBE-75DD3940D6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</Words>
  <Application>Microsoft Office PowerPoint</Application>
  <PresentationFormat>Widescreen</PresentationFormat>
  <Paragraphs>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Courier New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Tyler Staley</cp:lastModifiedBy>
  <cp:revision>9</cp:revision>
  <dcterms:created xsi:type="dcterms:W3CDTF">2019-07-29T21:37:05Z</dcterms:created>
  <dcterms:modified xsi:type="dcterms:W3CDTF">2023-08-14T15:33:56Z</dcterms:modified>
</cp:coreProperties>
</file>