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2A906BA-7A21-F18B-E375-FA21BF7F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3" y="535750"/>
            <a:ext cx="2170797" cy="13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D54930C-14C7-CF4E-8E60-FDE246A40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941" y="1059465"/>
            <a:ext cx="4922118" cy="29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6142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67</cp:revision>
  <dcterms:created xsi:type="dcterms:W3CDTF">2015-04-06T18:30:18Z</dcterms:created>
  <dcterms:modified xsi:type="dcterms:W3CDTF">2023-10-13T18:54:07Z</dcterms:modified>
</cp:coreProperties>
</file>