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422"/>
  </p:normalViewPr>
  <p:slideViewPr>
    <p:cSldViewPr snapToGrid="0" snapToObjects="1">
      <p:cViewPr varScale="1">
        <p:scale>
          <a:sx n="161" d="100"/>
          <a:sy n="161" d="100"/>
        </p:scale>
        <p:origin x="136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1A891F5-4A4B-7281-65BD-9A08B43A13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5" y="613123"/>
            <a:ext cx="2150932" cy="12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E699A47-1CA4-9046-B1D0-24E95F371E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940" y="1122731"/>
            <a:ext cx="4922117" cy="28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</TotalTime>
  <Words>34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69</cp:revision>
  <dcterms:created xsi:type="dcterms:W3CDTF">2015-04-06T18:30:18Z</dcterms:created>
  <dcterms:modified xsi:type="dcterms:W3CDTF">2023-10-17T16:55:33Z</dcterms:modified>
</cp:coreProperties>
</file>