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36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593C57C-EC36-B69F-B9E2-A065B3AD9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5" y="439197"/>
            <a:ext cx="2150932" cy="15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F933F4E-7033-1332-EC6B-BD5D0A228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940" y="705086"/>
            <a:ext cx="4922116" cy="36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34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70</cp:revision>
  <dcterms:created xsi:type="dcterms:W3CDTF">2015-04-06T18:30:18Z</dcterms:created>
  <dcterms:modified xsi:type="dcterms:W3CDTF">2023-10-17T16:55:16Z</dcterms:modified>
</cp:coreProperties>
</file>