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709018E-211A-8BFF-64D0-073E585ACA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6" y="508278"/>
            <a:ext cx="2150931" cy="14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1A77B9D-2021-7FE2-E003-ED434734D9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940" y="928326"/>
            <a:ext cx="4922969" cy="32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73</cp:revision>
  <dcterms:created xsi:type="dcterms:W3CDTF">2015-04-06T18:30:18Z</dcterms:created>
  <dcterms:modified xsi:type="dcterms:W3CDTF">2023-10-13T19:11:08Z</dcterms:modified>
</cp:coreProperties>
</file>