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227"/>
    <a:srgbClr val="7E1518"/>
    <a:srgbClr val="EB2127"/>
    <a:srgbClr val="F6915B"/>
    <a:srgbClr val="E5252A"/>
    <a:srgbClr val="462C8C"/>
    <a:srgbClr val="194DA6"/>
    <a:srgbClr val="30ACB3"/>
    <a:srgbClr val="53C2D5"/>
    <a:srgbClr val="2EB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3" autoAdjust="0"/>
    <p:restoredTop sz="94474"/>
  </p:normalViewPr>
  <p:slideViewPr>
    <p:cSldViewPr snapToGrid="0" snapToObjects="1">
      <p:cViewPr varScale="1">
        <p:scale>
          <a:sx n="138" d="100"/>
          <a:sy n="138" d="100"/>
        </p:scale>
        <p:origin x="136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3C1C6885-DA63-67BA-5F32-E2B8D2A3B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125" y="506886"/>
            <a:ext cx="2150931" cy="14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44F91FEF-B2BB-4958-F98B-58EE6C6554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0515" y="912177"/>
            <a:ext cx="4922970" cy="33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F5905C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F5905C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F5905C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F5905C"/>
              </a:buClr>
              <a:defRPr>
                <a:latin typeface="Arial"/>
                <a:cs typeface="Arial"/>
              </a:defRPr>
            </a:lvl4pPr>
            <a:lvl5pPr>
              <a:buClr>
                <a:srgbClr val="F5905C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6915B"/>
                </a:solidFill>
              </a:rPr>
              <a:t>#</a:t>
            </a:r>
            <a:r>
              <a:rPr lang="en-US" sz="1000" dirty="0" err="1">
                <a:solidFill>
                  <a:srgbClr val="F6915B"/>
                </a:solidFill>
              </a:rPr>
              <a:t>ossummit</a:t>
            </a:r>
            <a:endParaRPr lang="en-US" sz="1000" b="1" dirty="0">
              <a:solidFill>
                <a:srgbClr val="F6915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50000">
              <a:srgbClr val="BF2227"/>
            </a:gs>
            <a:gs pos="0">
              <a:srgbClr val="EB2127"/>
            </a:gs>
            <a:gs pos="100000">
              <a:srgbClr val="7E151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C91A05-8EFC-486F-3528-A89053807D8C}"/>
              </a:ext>
            </a:extLst>
          </p:cNvPr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BAB0BB3-86FF-3351-55CB-906A2E2A2EED}"/>
              </a:ext>
            </a:extLst>
          </p:cNvPr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E8A0FDE-8D03-A110-775A-FDECBDE8981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A5877F-293C-F0CC-5C34-88BB0AAE362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7E1518"/>
              </a:buClr>
            </a:pPr>
            <a:r>
              <a:rPr lang="en-CA" dirty="0"/>
              <a:t>Click to edit text</a:t>
            </a:r>
          </a:p>
          <a:p>
            <a:pPr lvl="1">
              <a:buClr>
                <a:srgbClr val="7E1518"/>
              </a:buClr>
            </a:pPr>
            <a:r>
              <a:rPr lang="en-CA" dirty="0"/>
              <a:t>Second level</a:t>
            </a:r>
          </a:p>
          <a:p>
            <a:pPr lvl="2">
              <a:buClr>
                <a:srgbClr val="7E1518"/>
              </a:buClr>
            </a:pPr>
            <a:r>
              <a:rPr lang="en-CA" dirty="0"/>
              <a:t>Third level</a:t>
            </a:r>
          </a:p>
          <a:p>
            <a:pPr lvl="3">
              <a:buClr>
                <a:srgbClr val="7E1518"/>
              </a:buClr>
            </a:pPr>
            <a:r>
              <a:rPr lang="en-CA" dirty="0"/>
              <a:t>Fourth level</a:t>
            </a:r>
          </a:p>
          <a:p>
            <a:pPr lvl="4">
              <a:buClr>
                <a:srgbClr val="7E1518"/>
              </a:buClr>
            </a:pPr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 Staley</cp:lastModifiedBy>
  <cp:revision>75</cp:revision>
  <dcterms:created xsi:type="dcterms:W3CDTF">2015-04-06T18:30:18Z</dcterms:created>
  <dcterms:modified xsi:type="dcterms:W3CDTF">2023-10-13T19:10:49Z</dcterms:modified>
</cp:coreProperties>
</file>