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227"/>
    <a:srgbClr val="7E1518"/>
    <a:srgbClr val="EB2127"/>
    <a:srgbClr val="F6915B"/>
    <a:srgbClr val="E5252A"/>
    <a:srgbClr val="462C8C"/>
    <a:srgbClr val="194DA6"/>
    <a:srgbClr val="30ACB3"/>
    <a:srgbClr val="53C2D5"/>
    <a:srgbClr val="2EB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94422"/>
  </p:normalViewPr>
  <p:slideViewPr>
    <p:cSldViewPr snapToGrid="0" snapToObjects="1">
      <p:cViewPr varScale="1">
        <p:scale>
          <a:sx n="161" d="100"/>
          <a:sy n="161" d="100"/>
        </p:scale>
        <p:origin x="1368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E726710A-83D8-A019-7574-3AC991BC51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25" y="616700"/>
            <a:ext cx="2172836" cy="13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07D1A2-8A3C-7142-7FB7-E0C2D0A91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0514" y="990741"/>
            <a:ext cx="4948475" cy="3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50000">
              <a:srgbClr val="BF2227"/>
            </a:gs>
            <a:gs pos="0">
              <a:srgbClr val="EB2127"/>
            </a:gs>
            <a:gs pos="100000">
              <a:srgbClr val="7E151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C91A05-8EFC-486F-3528-A89053807D8C}"/>
              </a:ext>
            </a:extLst>
          </p:cNvPr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AB0BB3-86FF-3351-55CB-906A2E2A2EED}"/>
              </a:ext>
            </a:extLst>
          </p:cNvPr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E8A0FDE-8D03-A110-775A-FDECBDE8981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A5877F-293C-F0CC-5C34-88BB0AAE362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E1518"/>
              </a:buClr>
            </a:pPr>
            <a:r>
              <a:rPr lang="en-CA" dirty="0"/>
              <a:t>Click to edit text</a:t>
            </a:r>
          </a:p>
          <a:p>
            <a:pPr lvl="1">
              <a:buClr>
                <a:srgbClr val="7E1518"/>
              </a:buClr>
            </a:pPr>
            <a:r>
              <a:rPr lang="en-CA" dirty="0"/>
              <a:t>Second level</a:t>
            </a:r>
          </a:p>
          <a:p>
            <a:pPr lvl="2">
              <a:buClr>
                <a:srgbClr val="7E1518"/>
              </a:buClr>
            </a:pPr>
            <a:r>
              <a:rPr lang="en-CA" dirty="0"/>
              <a:t>Third level</a:t>
            </a:r>
          </a:p>
          <a:p>
            <a:pPr lvl="3">
              <a:buClr>
                <a:srgbClr val="7E1518"/>
              </a:buClr>
            </a:pPr>
            <a:r>
              <a:rPr lang="en-CA" dirty="0"/>
              <a:t>Fourth level</a:t>
            </a:r>
          </a:p>
          <a:p>
            <a:pPr lvl="4">
              <a:buClr>
                <a:srgbClr val="7E1518"/>
              </a:buClr>
            </a:pPr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6149</TotalTime>
  <Words>34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76</cp:revision>
  <dcterms:created xsi:type="dcterms:W3CDTF">2015-04-06T18:30:18Z</dcterms:created>
  <dcterms:modified xsi:type="dcterms:W3CDTF">2023-10-17T16:55:47Z</dcterms:modified>
</cp:coreProperties>
</file>