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63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2227"/>
    <a:srgbClr val="7E1518"/>
    <a:srgbClr val="EB2127"/>
    <a:srgbClr val="F6915B"/>
    <a:srgbClr val="E5252A"/>
    <a:srgbClr val="462C8C"/>
    <a:srgbClr val="194DA6"/>
    <a:srgbClr val="30ACB3"/>
    <a:srgbClr val="53C2D5"/>
    <a:srgbClr val="2EBA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63" autoAdjust="0"/>
    <p:restoredTop sz="94474"/>
  </p:normalViewPr>
  <p:slideViewPr>
    <p:cSldViewPr snapToGrid="0" snapToObjects="1">
      <p:cViewPr varScale="1">
        <p:scale>
          <a:sx n="138" d="100"/>
          <a:sy n="138" d="100"/>
        </p:scale>
        <p:origin x="1362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44031BCB-0357-299C-1FB4-B9F90427D6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1126" y="356234"/>
            <a:ext cx="2155400" cy="162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4BB6290E-F161-E0D8-9B82-7CFF3C3B81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10513" y="552519"/>
            <a:ext cx="4922971" cy="371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F5905C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F5905C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F5905C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F5905C"/>
              </a:buClr>
              <a:defRPr>
                <a:latin typeface="Arial"/>
                <a:cs typeface="Arial"/>
              </a:defRPr>
            </a:lvl4pPr>
            <a:lvl5pPr>
              <a:buClr>
                <a:srgbClr val="F5905C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140588" y="4903103"/>
            <a:ext cx="865845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>
                <a:solidFill>
                  <a:srgbClr val="F6915B"/>
                </a:solidFill>
              </a:rPr>
              <a:t>#</a:t>
            </a:r>
            <a:r>
              <a:rPr lang="en-US" sz="1000" dirty="0" err="1">
                <a:solidFill>
                  <a:srgbClr val="F6915B"/>
                </a:solidFill>
              </a:rPr>
              <a:t>ossummit</a:t>
            </a:r>
            <a:endParaRPr lang="en-US" sz="1000" b="1" dirty="0">
              <a:solidFill>
                <a:srgbClr val="F6915B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2" y="4477854"/>
            <a:ext cx="873611" cy="2872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50000">
              <a:srgbClr val="BF2227"/>
            </a:gs>
            <a:gs pos="0">
              <a:srgbClr val="EB2127"/>
            </a:gs>
            <a:gs pos="100000">
              <a:srgbClr val="7E151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9568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Insert Title </a:t>
            </a:r>
            <a:br>
              <a:rPr lang="en-CA" dirty="0"/>
            </a:br>
            <a:r>
              <a:rPr lang="en-CA" dirty="0"/>
              <a:t>Here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3" y="4465154"/>
            <a:ext cx="836508" cy="287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2C91A05-8EFC-486F-3528-A89053807D8C}"/>
              </a:ext>
            </a:extLst>
          </p:cNvPr>
          <p:cNvSpPr txBox="1">
            <a:spLocks/>
          </p:cNvSpPr>
          <p:nvPr/>
        </p:nvSpPr>
        <p:spPr>
          <a:xfrm>
            <a:off x="333792" y="4464459"/>
            <a:ext cx="1165224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/>
              <a:t>#</a:t>
            </a:r>
            <a:r>
              <a:rPr lang="en-US" sz="1500" dirty="0" err="1"/>
              <a:t>OSSummit</a:t>
            </a:r>
            <a:endParaRPr lang="en-US" sz="1500" b="1" dirty="0">
              <a:solidFill>
                <a:srgbClr val="8ABA55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BAB0BB3-86FF-3351-55CB-906A2E2A2EED}"/>
              </a:ext>
            </a:extLst>
          </p:cNvPr>
          <p:cNvSpPr txBox="1">
            <a:spLocks/>
          </p:cNvSpPr>
          <p:nvPr/>
        </p:nvSpPr>
        <p:spPr>
          <a:xfrm>
            <a:off x="1408308" y="4479450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E8A0FDE-8D03-A110-775A-FDECBDE89812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07A5877F-293C-F0CC-5C34-88BB0AAE362F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7E1518"/>
              </a:buClr>
            </a:pPr>
            <a:r>
              <a:rPr lang="en-CA" dirty="0"/>
              <a:t>Click to edit text</a:t>
            </a:r>
          </a:p>
          <a:p>
            <a:pPr lvl="1">
              <a:buClr>
                <a:srgbClr val="7E1518"/>
              </a:buClr>
            </a:pPr>
            <a:r>
              <a:rPr lang="en-CA" dirty="0"/>
              <a:t>Second level</a:t>
            </a:r>
          </a:p>
          <a:p>
            <a:pPr lvl="2">
              <a:buClr>
                <a:srgbClr val="7E1518"/>
              </a:buClr>
            </a:pPr>
            <a:r>
              <a:rPr lang="en-CA" dirty="0"/>
              <a:t>Third level</a:t>
            </a:r>
          </a:p>
          <a:p>
            <a:pPr lvl="3">
              <a:buClr>
                <a:srgbClr val="7E1518"/>
              </a:buClr>
            </a:pPr>
            <a:r>
              <a:rPr lang="en-CA" dirty="0"/>
              <a:t>Fourth level</a:t>
            </a:r>
          </a:p>
          <a:p>
            <a:pPr lvl="4">
              <a:buClr>
                <a:srgbClr val="7E1518"/>
              </a:buClr>
            </a:pPr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6882" y="1151763"/>
            <a:ext cx="6893913" cy="2906700"/>
          </a:xfrm>
        </p:spPr>
        <p:txBody>
          <a:bodyPr/>
          <a:lstStyle/>
          <a:p>
            <a:r>
              <a:rPr lang="en-US" dirty="0"/>
              <a:t>Click to place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6155</TotalTime>
  <Words>34</Words>
  <Application>Microsoft Office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 Neue Light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Tyler Staley</cp:lastModifiedBy>
  <cp:revision>83</cp:revision>
  <dcterms:created xsi:type="dcterms:W3CDTF">2015-04-06T18:30:18Z</dcterms:created>
  <dcterms:modified xsi:type="dcterms:W3CDTF">2023-10-13T19:09:58Z</dcterms:modified>
</cp:coreProperties>
</file>