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36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AA651358-F9A0-4ECA-3CC6-06D996ADC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5" y="567741"/>
            <a:ext cx="2155401" cy="14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DFD0DE0-9345-18A9-CFD3-FE82575B5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514" y="834197"/>
            <a:ext cx="4948475" cy="33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34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78</cp:revision>
  <dcterms:created xsi:type="dcterms:W3CDTF">2015-04-06T18:30:18Z</dcterms:created>
  <dcterms:modified xsi:type="dcterms:W3CDTF">2023-10-17T16:56:05Z</dcterms:modified>
</cp:coreProperties>
</file>