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61" r:id="rId2"/>
    <p:sldId id="269" r:id="rId3"/>
    <p:sldId id="263" r:id="rId4"/>
    <p:sldId id="264" r:id="rId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2227"/>
    <a:srgbClr val="7E1518"/>
    <a:srgbClr val="EB2127"/>
    <a:srgbClr val="F6915B"/>
    <a:srgbClr val="E5252A"/>
    <a:srgbClr val="462C8C"/>
    <a:srgbClr val="194DA6"/>
    <a:srgbClr val="30ACB3"/>
    <a:srgbClr val="53C2D5"/>
    <a:srgbClr val="2EBA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463" autoAdjust="0"/>
    <p:restoredTop sz="94474"/>
  </p:normalViewPr>
  <p:slideViewPr>
    <p:cSldViewPr snapToGrid="0" snapToObjects="1">
      <p:cViewPr varScale="1">
        <p:scale>
          <a:sx n="138" d="100"/>
          <a:sy n="138" d="100"/>
        </p:scale>
        <p:origin x="1362" y="11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54D164-EA59-4044-8F82-034AE49D2C8D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0F61D2-B981-484E-B5B5-CD430142C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541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raphic 28">
            <a:extLst>
              <a:ext uri="{FF2B5EF4-FFF2-40B4-BE49-F238E27FC236}">
                <a16:creationId xmlns:a16="http://schemas.microsoft.com/office/drawing/2014/main" id="{277A3693-8F78-37D5-87CB-B7EA398958B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1126" y="461318"/>
            <a:ext cx="2155400" cy="1487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17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17">
            <a:extLst>
              <a:ext uri="{FF2B5EF4-FFF2-40B4-BE49-F238E27FC236}">
                <a16:creationId xmlns:a16="http://schemas.microsoft.com/office/drawing/2014/main" id="{E3430D28-D967-7DEF-2654-54B55E4AFC5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10514" y="756347"/>
            <a:ext cx="4922972" cy="3396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942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551543"/>
            <a:ext cx="9144000" cy="439521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96897" y="40417"/>
            <a:ext cx="8389903" cy="490484"/>
          </a:xfrm>
        </p:spPr>
        <p:txBody>
          <a:bodyPr>
            <a:normAutofit/>
          </a:bodyPr>
          <a:lstStyle>
            <a:lvl1pPr algn="l">
              <a:defRPr sz="2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55601" y="885371"/>
            <a:ext cx="7376458" cy="3709252"/>
          </a:xfrm>
        </p:spPr>
        <p:txBody>
          <a:bodyPr/>
          <a:lstStyle>
            <a:lvl1pPr>
              <a:buClr>
                <a:srgbClr val="F5905C"/>
              </a:buClr>
              <a:defRPr sz="2800">
                <a:latin typeface="Arial"/>
                <a:cs typeface="Arial"/>
              </a:defRPr>
            </a:lvl1pPr>
            <a:lvl2pPr>
              <a:buClr>
                <a:srgbClr val="F5905C"/>
              </a:buClr>
              <a:defRPr sz="2400">
                <a:latin typeface="Arial"/>
                <a:cs typeface="Arial"/>
              </a:defRPr>
            </a:lvl2pPr>
            <a:lvl3pPr>
              <a:buClr>
                <a:srgbClr val="F5905C"/>
              </a:buClr>
              <a:defRPr sz="2000">
                <a:latin typeface="Arial"/>
                <a:cs typeface="Arial"/>
              </a:defRPr>
            </a:lvl3pPr>
            <a:lvl4pPr>
              <a:buClr>
                <a:srgbClr val="F5905C"/>
              </a:buClr>
              <a:defRPr>
                <a:latin typeface="Arial"/>
                <a:cs typeface="Arial"/>
              </a:defRPr>
            </a:lvl4pPr>
            <a:lvl5pPr>
              <a:buClr>
                <a:srgbClr val="F5905C"/>
              </a:buCl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-2" y="4946754"/>
            <a:ext cx="9144002" cy="19674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8140588" y="4903103"/>
            <a:ext cx="865845" cy="2554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000" dirty="0">
                <a:solidFill>
                  <a:srgbClr val="F6915B"/>
                </a:solidFill>
              </a:rPr>
              <a:t>#</a:t>
            </a:r>
            <a:r>
              <a:rPr lang="en-US" sz="1000" dirty="0" err="1">
                <a:solidFill>
                  <a:srgbClr val="F6915B"/>
                </a:solidFill>
              </a:rPr>
              <a:t>ossummit</a:t>
            </a:r>
            <a:endParaRPr lang="en-US" sz="1000" b="1" dirty="0">
              <a:solidFill>
                <a:srgbClr val="F6915B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342" y="4477854"/>
            <a:ext cx="873611" cy="28722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gradFill>
          <a:gsLst>
            <a:gs pos="50000">
              <a:srgbClr val="BF2227"/>
            </a:gs>
            <a:gs pos="0">
              <a:srgbClr val="EB2127"/>
            </a:gs>
            <a:gs pos="100000">
              <a:srgbClr val="7E151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848412" y="0"/>
            <a:ext cx="8295587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209568" y="1439057"/>
            <a:ext cx="6559682" cy="2906700"/>
          </a:xfrm>
          <a:noFill/>
        </p:spPr>
        <p:txBody>
          <a:bodyPr lIns="360000" anchor="ctr">
            <a:noAutofit/>
          </a:bodyPr>
          <a:lstStyle>
            <a:lvl1pPr marL="0" indent="0" algn="l">
              <a:buNone/>
              <a:defRPr sz="4800" b="1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Insert Title </a:t>
            </a:r>
            <a:br>
              <a:rPr lang="en-CA" dirty="0"/>
            </a:br>
            <a:r>
              <a:rPr lang="en-CA" dirty="0"/>
              <a:t>Here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643" y="4465154"/>
            <a:ext cx="836508" cy="2872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887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387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227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250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64" r:id="rId3"/>
    <p:sldLayoutId id="2147483658" r:id="rId4"/>
  </p:sldLayoutIdLst>
  <p:txStyles>
    <p:titleStyle>
      <a:lvl1pPr algn="l" defTabSz="4572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A2C91A05-8EFC-486F-3528-A89053807D8C}"/>
              </a:ext>
            </a:extLst>
          </p:cNvPr>
          <p:cNvSpPr txBox="1">
            <a:spLocks/>
          </p:cNvSpPr>
          <p:nvPr/>
        </p:nvSpPr>
        <p:spPr>
          <a:xfrm>
            <a:off x="333792" y="4464459"/>
            <a:ext cx="1165224" cy="346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500"/>
              <a:t>#</a:t>
            </a:r>
            <a:r>
              <a:rPr lang="en-US" sz="1500" dirty="0" err="1"/>
              <a:t>OSSummit</a:t>
            </a:r>
            <a:endParaRPr lang="en-US" sz="1500" b="1" dirty="0">
              <a:solidFill>
                <a:srgbClr val="8ABA55"/>
              </a:solidFill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BAB0BB3-86FF-3351-55CB-906A2E2A2EED}"/>
              </a:ext>
            </a:extLst>
          </p:cNvPr>
          <p:cNvSpPr txBox="1">
            <a:spLocks/>
          </p:cNvSpPr>
          <p:nvPr/>
        </p:nvSpPr>
        <p:spPr>
          <a:xfrm>
            <a:off x="1408308" y="4479450"/>
            <a:ext cx="1649636" cy="346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lvl="0"/>
            <a:r>
              <a:rPr lang="en-CA" dirty="0"/>
              <a:t>@</a:t>
            </a:r>
            <a:r>
              <a:rPr lang="en-CA" dirty="0" err="1"/>
              <a:t>twitterhandle</a:t>
            </a:r>
            <a:endParaRPr lang="en-US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9E8A0FDE-8D03-A110-775A-FDECBDE89812}"/>
              </a:ext>
            </a:extLst>
          </p:cNvPr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258842" y="2171247"/>
            <a:ext cx="5793079" cy="1321357"/>
          </a:xfrm>
          <a:solidFill>
            <a:schemeClr val="bg1"/>
          </a:solidFill>
        </p:spPr>
        <p:txBody>
          <a:bodyPr lIns="360000" anchor="ctr">
            <a:noAutofit/>
          </a:bodyPr>
          <a:lstStyle>
            <a:lvl1pPr marL="0" indent="0" algn="l">
              <a:buNone/>
              <a:defRPr sz="4800" b="1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Click to Edit Title</a:t>
            </a:r>
            <a:endParaRPr lang="en-US" dirty="0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07A5877F-293C-F0CC-5C34-88BB0AAE362F}"/>
              </a:ext>
            </a:extLst>
          </p:cNvPr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258842" y="3578089"/>
            <a:ext cx="3026003" cy="403106"/>
          </a:xfrm>
          <a:solidFill>
            <a:schemeClr val="tx1"/>
          </a:solidFill>
          <a:ln>
            <a:noFill/>
          </a:ln>
        </p:spPr>
        <p:txBody>
          <a:bodyPr lIns="360000">
            <a:noAutofit/>
          </a:bodyPr>
          <a:lstStyle>
            <a:lvl1pPr marL="0" indent="0" algn="l">
              <a:buNone/>
              <a:defRPr sz="18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Title / Subtitle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005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7E1518"/>
              </a:buClr>
            </a:pPr>
            <a:r>
              <a:rPr lang="en-CA" dirty="0"/>
              <a:t>Click to edit text</a:t>
            </a:r>
          </a:p>
          <a:p>
            <a:pPr lvl="1">
              <a:buClr>
                <a:srgbClr val="7E1518"/>
              </a:buClr>
            </a:pPr>
            <a:r>
              <a:rPr lang="en-CA" dirty="0"/>
              <a:t>Second level</a:t>
            </a:r>
          </a:p>
          <a:p>
            <a:pPr lvl="2">
              <a:buClr>
                <a:srgbClr val="7E1518"/>
              </a:buClr>
            </a:pPr>
            <a:r>
              <a:rPr lang="en-CA" dirty="0"/>
              <a:t>Third level</a:t>
            </a:r>
          </a:p>
          <a:p>
            <a:pPr lvl="3">
              <a:buClr>
                <a:srgbClr val="7E1518"/>
              </a:buClr>
            </a:pPr>
            <a:r>
              <a:rPr lang="en-CA" dirty="0"/>
              <a:t>Fourth level</a:t>
            </a:r>
          </a:p>
          <a:p>
            <a:pPr lvl="4">
              <a:buClr>
                <a:srgbClr val="7E1518"/>
              </a:buClr>
            </a:pPr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625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176882" y="1151763"/>
            <a:ext cx="6893913" cy="2906700"/>
          </a:xfrm>
        </p:spPr>
        <p:txBody>
          <a:bodyPr/>
          <a:lstStyle/>
          <a:p>
            <a:r>
              <a:rPr lang="en-US" dirty="0"/>
              <a:t>Click to place </a:t>
            </a:r>
            <a:br>
              <a:rPr lang="en-US" dirty="0"/>
            </a:br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34855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02592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6153</TotalTime>
  <Words>34</Words>
  <Application>Microsoft Office PowerPoint</Application>
  <PresentationFormat>On-screen Show (16:9)</PresentationFormat>
  <Paragraphs>11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Helvetica Neue Light</vt:lpstr>
      <vt:lpstr>Office Theme</vt:lpstr>
      <vt:lpstr>PowerPoint Presentation</vt:lpstr>
      <vt:lpstr>Click to edit title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Cohen</dc:creator>
  <cp:lastModifiedBy>Tyler Staley</cp:lastModifiedBy>
  <cp:revision>81</cp:revision>
  <dcterms:created xsi:type="dcterms:W3CDTF">2015-04-06T18:30:18Z</dcterms:created>
  <dcterms:modified xsi:type="dcterms:W3CDTF">2023-10-13T19:10:19Z</dcterms:modified>
</cp:coreProperties>
</file>