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 Light" panose="02000403000000020004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L="457200" lvl="0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3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834" y="-62943"/>
            <a:ext cx="3748604" cy="2108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F5905C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F5905C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5905C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F5905C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F5905C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6915B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6915B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sz="1000" b="1" i="0" u="none" strike="noStrike" cap="none">
              <a:solidFill>
                <a:srgbClr val="F691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gradFill>
          <a:gsLst>
            <a:gs pos="0">
              <a:srgbClr val="EB2127"/>
            </a:gs>
            <a:gs pos="50000">
              <a:srgbClr val="BF2227"/>
            </a:gs>
            <a:gs pos="100000">
              <a:srgbClr val="7E1518"/>
            </a:gs>
          </a:gsLst>
          <a:lin ang="5400000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L="457200" lvl="0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904" y="245196"/>
            <a:ext cx="8272193" cy="4653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37" name="Google Shape;37;p6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sz="1500" b="1" i="0" u="none" strike="noStrike" cap="non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 txBox="1"/>
          <p:nvPr/>
        </p:nvSpPr>
        <p:spPr>
          <a:xfrm>
            <a:off x="1376503" y="4464458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@linuxfoundation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7E1518"/>
              </a:buClr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7E1518"/>
              </a:buClr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7E1518"/>
              </a:buClr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marL="1600200" lvl="3" indent="-228600" algn="l" rtl="0">
              <a:spcBef>
                <a:spcPts val="400"/>
              </a:spcBef>
              <a:spcAft>
                <a:spcPts val="0"/>
              </a:spcAft>
              <a:buClr>
                <a:srgbClr val="7E1518"/>
              </a:buClr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marL="2057400" lvl="4" indent="-228600" algn="l" rtl="0">
              <a:spcBef>
                <a:spcPts val="400"/>
              </a:spcBef>
              <a:spcAft>
                <a:spcPts val="0"/>
              </a:spcAft>
              <a:buClr>
                <a:srgbClr val="7E1518"/>
              </a:buClr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Macintosh PowerPoint</Application>
  <PresentationFormat>On-screen Show (16:9)</PresentationFormat>
  <Paragraphs>11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1</cp:revision>
  <dcterms:modified xsi:type="dcterms:W3CDTF">2023-09-27T12:49:44Z</dcterms:modified>
</cp:coreProperties>
</file>