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 varScale="1">
        <p:scale>
          <a:sx n="138" d="100"/>
          <a:sy n="138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7CAF45F8-9723-7879-5C49-083B191B0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6" y="560092"/>
            <a:ext cx="2150360" cy="13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5E72F9E1-8427-1B4C-C9C5-ED2630D96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512" y="880494"/>
            <a:ext cx="4922971" cy="31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 Staley</cp:lastModifiedBy>
  <cp:revision>85</cp:revision>
  <dcterms:created xsi:type="dcterms:W3CDTF">2015-04-06T18:30:18Z</dcterms:created>
  <dcterms:modified xsi:type="dcterms:W3CDTF">2023-10-13T19:09:23Z</dcterms:modified>
</cp:coreProperties>
</file>