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1" r:id="rId2"/>
    <p:sldId id="269" r:id="rId3"/>
    <p:sldId id="264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F87"/>
    <a:srgbClr val="7E1518"/>
    <a:srgbClr val="D53420"/>
    <a:srgbClr val="FF1301"/>
    <a:srgbClr val="FF8F00"/>
    <a:srgbClr val="FB1E04"/>
    <a:srgbClr val="EC850B"/>
    <a:srgbClr val="BF2227"/>
    <a:srgbClr val="EB2127"/>
    <a:srgbClr val="F69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4479"/>
  </p:normalViewPr>
  <p:slideViewPr>
    <p:cSldViewPr snapToGrid="0" snapToObjects="1">
      <p:cViewPr varScale="1">
        <p:scale>
          <a:sx n="138" d="100"/>
          <a:sy n="138" d="100"/>
        </p:scale>
        <p:origin x="80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50635"/>
            <a:ext cx="5793079" cy="1321357"/>
          </a:xfrm>
          <a:solidFill>
            <a:schemeClr val="bg1"/>
          </a:solidFill>
        </p:spPr>
        <p:txBody>
          <a:bodyPr lIns="216000" rIns="9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57477"/>
            <a:ext cx="3026003" cy="403106"/>
          </a:xfrm>
          <a:solidFill>
            <a:schemeClr val="tx1"/>
          </a:solidFill>
          <a:ln>
            <a:noFill/>
          </a:ln>
        </p:spPr>
        <p:txBody>
          <a:bodyPr lIns="216000" rIns="9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702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14594" r="48" b="17797"/>
          <a:stretch/>
        </p:blipFill>
        <p:spPr>
          <a:xfrm>
            <a:off x="183944" y="171317"/>
            <a:ext cx="4227095" cy="1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14594" r="48" b="17797"/>
          <a:stretch/>
        </p:blipFill>
        <p:spPr>
          <a:xfrm>
            <a:off x="1392700" y="1080665"/>
            <a:ext cx="6807781" cy="2777368"/>
          </a:xfrm>
          <a:prstGeom prst="rect">
            <a:avLst/>
          </a:prstGeom>
          <a:effectLst>
            <a:outerShdw blurRad="901700" sx="94000" sy="94000" algn="ctr" rotWithShape="0">
              <a:prstClr val="black">
                <a:alpha val="5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>
          <a:gsLst>
            <a:gs pos="100000">
              <a:srgbClr val="FF8F00"/>
            </a:gs>
            <a:gs pos="0">
              <a:srgbClr val="FF130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477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F1301"/>
              </a:buClr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FF1301"/>
              </a:buClr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FF1301"/>
              </a:buClr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FF1301"/>
              </a:buClr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FF1301"/>
              </a:buClr>
              <a:defRPr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5029200"/>
            <a:ext cx="9144002" cy="1221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47" y="-468"/>
            <a:ext cx="976865" cy="549487"/>
          </a:xfrm>
          <a:prstGeom prst="rect">
            <a:avLst/>
          </a:prstGeom>
          <a:effectLst>
            <a:outerShdw blurRad="901700" sx="94000" sy="94000" algn="ctr" rotWithShape="0">
              <a:prstClr val="black">
                <a:alpha val="58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>
          <a:gsLst>
            <a:gs pos="100000">
              <a:srgbClr val="D53420"/>
            </a:gs>
            <a:gs pos="0">
              <a:srgbClr val="D5342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477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D53420"/>
              </a:buClr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D53420"/>
              </a:buClr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D53420"/>
              </a:buClr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D53420"/>
              </a:buClr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D53420"/>
              </a:buClr>
              <a:defRPr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5029200"/>
            <a:ext cx="9144002" cy="1221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47" y="-468"/>
            <a:ext cx="976865" cy="549487"/>
          </a:xfrm>
          <a:prstGeom prst="rect">
            <a:avLst/>
          </a:prstGeom>
          <a:effectLst>
            <a:outerShdw blurRad="901700" sx="94000" sy="94000" algn="ctr" rotWithShape="0">
              <a:prstClr val="black">
                <a:alpha val="58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65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lIns="216000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lIns="216000"/>
          <a:lstStyle/>
          <a:p>
            <a:r>
              <a:rPr lang="en-US" dirty="0"/>
              <a:t>Name / Subtitle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E1518"/>
              </a:buClr>
            </a:pPr>
            <a:r>
              <a:rPr lang="en-CA" dirty="0"/>
              <a:t>Click to edit text</a:t>
            </a:r>
          </a:p>
          <a:p>
            <a:pPr lvl="1">
              <a:buClr>
                <a:srgbClr val="7E1518"/>
              </a:buClr>
            </a:pPr>
            <a:r>
              <a:rPr lang="en-CA" dirty="0"/>
              <a:t>Second level</a:t>
            </a:r>
          </a:p>
          <a:p>
            <a:pPr lvl="2">
              <a:buClr>
                <a:srgbClr val="7E1518"/>
              </a:buClr>
            </a:pPr>
            <a:r>
              <a:rPr lang="en-CA" dirty="0"/>
              <a:t>Third level</a:t>
            </a:r>
          </a:p>
          <a:p>
            <a:pPr lvl="3">
              <a:buClr>
                <a:srgbClr val="7E1518"/>
              </a:buClr>
            </a:pPr>
            <a:r>
              <a:rPr lang="en-CA" dirty="0"/>
              <a:t>Fourth level</a:t>
            </a:r>
          </a:p>
          <a:p>
            <a:pPr lvl="4">
              <a:buClr>
                <a:srgbClr val="7E1518"/>
              </a:buClr>
            </a:pPr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6118</TotalTime>
  <Words>26</Words>
  <Application>Microsoft Macintosh PowerPoint</Application>
  <PresentationFormat>On-screen Show (16:9)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66</cp:revision>
  <dcterms:created xsi:type="dcterms:W3CDTF">2015-04-06T18:30:18Z</dcterms:created>
  <dcterms:modified xsi:type="dcterms:W3CDTF">2023-10-04T19:17:50Z</dcterms:modified>
</cp:coreProperties>
</file>