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69" r:id="rId3"/>
    <p:sldId id="264" r:id="rId4"/>
    <p:sldId id="271" r:id="rId5"/>
    <p:sldId id="27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C61"/>
    <a:srgbClr val="F0C641"/>
    <a:srgbClr val="00A2E5"/>
    <a:srgbClr val="16297A"/>
    <a:srgbClr val="0051D2"/>
    <a:srgbClr val="6A0495"/>
    <a:srgbClr val="E4A94D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2" autoAdjust="0"/>
    <p:restoredTop sz="94474"/>
  </p:normalViewPr>
  <p:slideViewPr>
    <p:cSldViewPr snapToGrid="0" snapToObjects="1">
      <p:cViewPr varScale="1">
        <p:scale>
          <a:sx n="165" d="100"/>
          <a:sy n="165" d="100"/>
        </p:scale>
        <p:origin x="120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629" y="2644648"/>
            <a:ext cx="5793079" cy="745872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648" y="3414373"/>
            <a:ext cx="3026003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rgbClr val="F47C6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75" y="4650989"/>
            <a:ext cx="723636" cy="239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33592" r="8625" b="32143"/>
          <a:stretch/>
        </p:blipFill>
        <p:spPr>
          <a:xfrm>
            <a:off x="280617" y="852178"/>
            <a:ext cx="4294259" cy="10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2" y="4650989"/>
            <a:ext cx="723636" cy="239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33592" r="8625" b="32143"/>
          <a:stretch/>
        </p:blipFill>
        <p:spPr>
          <a:xfrm>
            <a:off x="1351369" y="1796432"/>
            <a:ext cx="6768864" cy="16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2" y="4476061"/>
            <a:ext cx="723636" cy="2390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0" y="4013212"/>
            <a:ext cx="9144000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400" dirty="0">
                <a:solidFill>
                  <a:srgbClr val="F47C61"/>
                </a:solidFill>
              </a:rPr>
              <a:t>#</a:t>
            </a:r>
            <a:r>
              <a:rPr lang="en-US" sz="1400" dirty="0" err="1" smtClean="0">
                <a:solidFill>
                  <a:srgbClr val="F47C61"/>
                </a:solidFill>
              </a:rPr>
              <a:t>AIdotDev</a:t>
            </a:r>
            <a:endParaRPr lang="en-US" sz="1400" dirty="0">
              <a:solidFill>
                <a:srgbClr val="F47C6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33592" r="8625" b="32143"/>
          <a:stretch/>
        </p:blipFill>
        <p:spPr>
          <a:xfrm>
            <a:off x="1351369" y="1796432"/>
            <a:ext cx="6768864" cy="166695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13"/>
          <a:stretch/>
        </p:blipFill>
        <p:spPr>
          <a:xfrm>
            <a:off x="341549" y="267686"/>
            <a:ext cx="1757595" cy="521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75" y="4650989"/>
            <a:ext cx="723636" cy="23902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272131"/>
            <a:ext cx="9144000" cy="902505"/>
          </a:xfrm>
          <a:noFill/>
        </p:spPr>
        <p:txBody>
          <a:bodyPr lIns="360000"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”Click </a:t>
            </a:r>
            <a:r>
              <a:rPr lang="en-CA" dirty="0"/>
              <a:t>to Edit </a:t>
            </a:r>
            <a:r>
              <a:rPr lang="en-CA" dirty="0" smtClean="0"/>
              <a:t>Title”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4"/>
            <a:ext cx="9144000" cy="4376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8" y="40417"/>
            <a:ext cx="7435162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47C61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47C61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47C61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47C61"/>
              </a:buClr>
              <a:defRPr>
                <a:latin typeface="Arial"/>
                <a:cs typeface="Arial"/>
              </a:defRPr>
            </a:lvl4pPr>
            <a:lvl5pPr>
              <a:buClr>
                <a:srgbClr val="F47C61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934874" y="4903103"/>
            <a:ext cx="2071559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dirty="0" smtClean="0">
                <a:solidFill>
                  <a:srgbClr val="F47C61"/>
                </a:solidFill>
              </a:rPr>
              <a:t>#</a:t>
            </a:r>
            <a:r>
              <a:rPr lang="en-US" sz="1000" dirty="0" err="1" smtClean="0">
                <a:solidFill>
                  <a:srgbClr val="F47C61"/>
                </a:solidFill>
              </a:rPr>
              <a:t>AIdotDev</a:t>
            </a:r>
            <a:endParaRPr lang="en-US" sz="1000" dirty="0">
              <a:solidFill>
                <a:srgbClr val="F47C6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25" y="4629683"/>
            <a:ext cx="721993" cy="23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r="87480"/>
          <a:stretch/>
        </p:blipFill>
        <p:spPr>
          <a:xfrm>
            <a:off x="8512021" y="88404"/>
            <a:ext cx="441372" cy="444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28"/>
          <a:stretch/>
        </p:blipFill>
        <p:spPr>
          <a:xfrm>
            <a:off x="889" y="4828859"/>
            <a:ext cx="9142223" cy="19399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6" r:id="rId3"/>
    <p:sldLayoutId id="2147483665" r:id="rId4"/>
    <p:sldLayoutId id="2147483664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693" y="4663242"/>
            <a:ext cx="3156832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47C61"/>
                </a:solidFill>
              </a:rPr>
              <a:t>#</a:t>
            </a:r>
            <a:r>
              <a:rPr lang="en-US" sz="1000" dirty="0" err="1" smtClean="0">
                <a:solidFill>
                  <a:srgbClr val="F47C61"/>
                </a:solidFill>
              </a:rPr>
              <a:t>AIdotDev</a:t>
            </a:r>
            <a:endParaRPr lang="en-US" sz="1000" dirty="0">
              <a:solidFill>
                <a:srgbClr val="F47C6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9693" y="4417456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“Click to edit text”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03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78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5842</TotalTime>
  <Words>34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74</cp:revision>
  <dcterms:created xsi:type="dcterms:W3CDTF">2015-04-06T18:30:18Z</dcterms:created>
  <dcterms:modified xsi:type="dcterms:W3CDTF">2023-11-10T18:48:31Z</dcterms:modified>
</cp:coreProperties>
</file>