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F4"/>
    <a:srgbClr val="4372B8"/>
    <a:srgbClr val="BB1B8D"/>
    <a:srgbClr val="E75021"/>
    <a:srgbClr val="F16361"/>
    <a:srgbClr val="1E9763"/>
    <a:srgbClr val="263B86"/>
    <a:srgbClr val="039B9A"/>
    <a:srgbClr val="0B4A6F"/>
    <a:srgbClr val="124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44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36AB-C55E-4B46-BB43-8E4805C7CFC4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C05B-AA4A-484F-9DDE-3756F22F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6667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7351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442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2323722-20D8-0E5E-5AD8-F7F420796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74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7AF30E7-7EA7-2917-F4AD-DCA1CFBCE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162" y="749507"/>
            <a:ext cx="5831431" cy="35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44191"/>
            <a:ext cx="5793079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51033"/>
            <a:ext cx="3026003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62947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2323722-20D8-0E5E-5AD8-F7F420796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74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3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67992" y="2093372"/>
            <a:ext cx="5006185" cy="1270450"/>
          </a:xfrm>
          <a:noFill/>
          <a:ln>
            <a:noFill/>
          </a:ln>
        </p:spPr>
        <p:txBody>
          <a:bodyPr lIns="360000" anchor="ctr">
            <a:noAutofit/>
          </a:bodyPr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Here</a:t>
            </a:r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5B173B5-3294-50D0-060E-852211333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46" y="-269823"/>
            <a:ext cx="2682063" cy="16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4595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83E3E2-0E4A-66CA-4C0C-4C6E2D4A7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E22443-87EC-AAA9-C7D0-18B72FF5B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69E53-0F1E-BF8D-54BF-12F64F05A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192" y="4437089"/>
            <a:ext cx="779420" cy="4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58" r:id="rId3"/>
    <p:sldLayoutId id="2147483664" r:id="rId4"/>
    <p:sldLayoutId id="2147483666" r:id="rId5"/>
    <p:sldLayoutId id="2147483667" r:id="rId6"/>
    <p:sldLayoutId id="2147483676" r:id="rId7"/>
    <p:sldLayoutId id="2147483678" r:id="rId8"/>
    <p:sldLayoutId id="2147483679" r:id="rId9"/>
    <p:sldLayoutId id="2147483680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A37F-005F-73D9-48C6-63CB8CBF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B33B-4E3D-04B6-545D-818BF1752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1037-0E96-546C-2A8C-EE329917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B7576-33BA-9D74-B856-6BAD69D3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4F2D2C-7CEE-DEE8-8EE8-BD26E0B07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54959-9488-D8C7-F5C4-97D4477D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8B3F-F25F-FAC1-81D9-14C871624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E8834-A559-B3EC-9662-C6ED3968EF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D7829-850D-02A0-2641-D277423B1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16640-A7F8-44C9-7F40-6952A83DD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2D564-42A8-758C-756D-8AFAB7D37D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6D1EB-1E7D-1AC1-77F5-E4F38A719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D40A-4EC2-41D6-C4E1-29F7BC67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72AA7-A296-4813-317B-704B0DC0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32D-4ACF-01F8-44F0-395E2217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D351-688B-DF3E-482E-2B112C72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45C10-588C-4AF7-F645-2320D12CE0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7FA9-38A9-D25A-A919-8FB5C094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7C91-95A9-B23F-655D-9CDC331D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E28C57-230F-87B9-5140-D4C45F05B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4D83-4EAC-55C9-7158-EB39A298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2399-B078-4F15-648C-7E33FBC3E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AE7-6163-7E45-CE92-B193A80D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5877-B54E-3380-0E03-BDB93F74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0FA09-1EBE-B12A-A5C4-CCA98CAA3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72</cp:revision>
  <dcterms:created xsi:type="dcterms:W3CDTF">2015-04-06T18:30:18Z</dcterms:created>
  <dcterms:modified xsi:type="dcterms:W3CDTF">2023-12-12T19:06:43Z</dcterms:modified>
</cp:coreProperties>
</file>